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9" r:id="rId3"/>
    <p:sldId id="280" r:id="rId4"/>
    <p:sldId id="266" r:id="rId5"/>
    <p:sldId id="265" r:id="rId6"/>
    <p:sldId id="258" r:id="rId7"/>
    <p:sldId id="259" r:id="rId8"/>
    <p:sldId id="264" r:id="rId9"/>
    <p:sldId id="263" r:id="rId10"/>
    <p:sldId id="262" r:id="rId11"/>
    <p:sldId id="261" r:id="rId12"/>
    <p:sldId id="260" r:id="rId13"/>
    <p:sldId id="268" r:id="rId14"/>
    <p:sldId id="286" r:id="rId15"/>
    <p:sldId id="287" r:id="rId16"/>
    <p:sldId id="281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82" r:id="rId25"/>
    <p:sldId id="283" r:id="rId26"/>
    <p:sldId id="285" r:id="rId27"/>
    <p:sldId id="284" r:id="rId28"/>
    <p:sldId id="277" r:id="rId29"/>
    <p:sldId id="278" r:id="rId3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48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4256-5C1E-4D85-AF21-184BFC22391A}" type="datetimeFigureOut">
              <a:rPr lang="pl-PL" smtClean="0"/>
              <a:pPr/>
              <a:t>2020-04-07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2CDA-91D3-4905-A6A3-01CD9FF3DDE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4256-5C1E-4D85-AF21-184BFC22391A}" type="datetimeFigureOut">
              <a:rPr lang="pl-PL" smtClean="0"/>
              <a:pPr/>
              <a:t>2020-04-07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2CDA-91D3-4905-A6A3-01CD9FF3DDE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4256-5C1E-4D85-AF21-184BFC22391A}" type="datetimeFigureOut">
              <a:rPr lang="pl-PL" smtClean="0"/>
              <a:pPr/>
              <a:t>2020-04-07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2CDA-91D3-4905-A6A3-01CD9FF3DDE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4256-5C1E-4D85-AF21-184BFC22391A}" type="datetimeFigureOut">
              <a:rPr lang="pl-PL" smtClean="0"/>
              <a:pPr/>
              <a:t>2020-04-07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2CDA-91D3-4905-A6A3-01CD9FF3DDE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4256-5C1E-4D85-AF21-184BFC22391A}" type="datetimeFigureOut">
              <a:rPr lang="pl-PL" smtClean="0"/>
              <a:pPr/>
              <a:t>2020-04-07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2CDA-91D3-4905-A6A3-01CD9FF3DDE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4256-5C1E-4D85-AF21-184BFC22391A}" type="datetimeFigureOut">
              <a:rPr lang="pl-PL" smtClean="0"/>
              <a:pPr/>
              <a:t>2020-04-07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2CDA-91D3-4905-A6A3-01CD9FF3DDE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4256-5C1E-4D85-AF21-184BFC22391A}" type="datetimeFigureOut">
              <a:rPr lang="pl-PL" smtClean="0"/>
              <a:pPr/>
              <a:t>2020-04-07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2CDA-91D3-4905-A6A3-01CD9FF3DDE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4256-5C1E-4D85-AF21-184BFC22391A}" type="datetimeFigureOut">
              <a:rPr lang="pl-PL" smtClean="0"/>
              <a:pPr/>
              <a:t>2020-04-07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2CDA-91D3-4905-A6A3-01CD9FF3DDE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4256-5C1E-4D85-AF21-184BFC22391A}" type="datetimeFigureOut">
              <a:rPr lang="pl-PL" smtClean="0"/>
              <a:pPr/>
              <a:t>2020-04-07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2CDA-91D3-4905-A6A3-01CD9FF3DDE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4256-5C1E-4D85-AF21-184BFC22391A}" type="datetimeFigureOut">
              <a:rPr lang="pl-PL" smtClean="0"/>
              <a:pPr/>
              <a:t>2020-04-07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2CDA-91D3-4905-A6A3-01CD9FF3DDE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4256-5C1E-4D85-AF21-184BFC22391A}" type="datetimeFigureOut">
              <a:rPr lang="pl-PL" smtClean="0"/>
              <a:pPr/>
              <a:t>2020-04-07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2CDA-91D3-4905-A6A3-01CD9FF3DDE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C4256-5C1E-4D85-AF21-184BFC22391A}" type="datetimeFigureOut">
              <a:rPr lang="pl-PL" smtClean="0"/>
              <a:pPr/>
              <a:t>2020-04-07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42CDA-91D3-4905-A6A3-01CD9FF3DDE1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30626"/>
          </a:xfrm>
        </p:spPr>
        <p:txBody>
          <a:bodyPr>
            <a:normAutofit/>
          </a:bodyPr>
          <a:lstStyle/>
          <a:p>
            <a:r>
              <a:rPr lang="pl-PL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  <a:cs typeface="Aharoni" pitchFamily="2" charset="-79"/>
              </a:rPr>
              <a:t>PROJEKT JAJKO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sz="2400" dirty="0" smtClean="0"/>
              <a:t>ZREALIZOWANY PRZEZ:</a:t>
            </a:r>
            <a:br>
              <a:rPr lang="pl-PL" sz="2400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>
                <a:latin typeface="Broadway" pitchFamily="82" charset="0"/>
              </a:rPr>
              <a:t>ARTUR KUCIŃSKI</a:t>
            </a:r>
            <a:br>
              <a:rPr lang="pl-PL" dirty="0" smtClean="0">
                <a:latin typeface="Broadway" pitchFamily="82" charset="0"/>
              </a:rPr>
            </a:br>
            <a:r>
              <a:rPr lang="pl-PL" dirty="0" smtClean="0">
                <a:latin typeface="Broadway" pitchFamily="82" charset="0"/>
              </a:rPr>
              <a:t>TOMEK KUCIŃSKI</a:t>
            </a:r>
            <a:br>
              <a:rPr lang="pl-PL" dirty="0" smtClean="0">
                <a:latin typeface="Broadway" pitchFamily="82" charset="0"/>
              </a:rPr>
            </a:br>
            <a:r>
              <a:rPr lang="pl-PL" sz="1200" dirty="0" smtClean="0">
                <a:latin typeface="Broadway" pitchFamily="82" charset="0"/>
              </a:rPr>
              <a:t>koordynowała mama</a:t>
            </a:r>
            <a:r>
              <a:rPr lang="pl-PL" dirty="0" smtClean="0">
                <a:latin typeface="Broadway" pitchFamily="82" charset="0"/>
              </a:rPr>
              <a:t> </a:t>
            </a:r>
            <a:r>
              <a:rPr lang="pl-PL" dirty="0" smtClean="0">
                <a:latin typeface="Broadway" pitchFamily="82" charset="0"/>
                <a:sym typeface="Wingdings" pitchFamily="2" charset="2"/>
              </a:rPr>
              <a:t></a:t>
            </a:r>
            <a:r>
              <a:rPr lang="pl-PL" dirty="0" smtClean="0">
                <a:latin typeface="Broadway" pitchFamily="82" charset="0"/>
              </a:rPr>
              <a:t>  </a:t>
            </a:r>
            <a:endParaRPr lang="pl-PL" dirty="0">
              <a:latin typeface="Broadway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eata\Desktop\IMG_070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4664"/>
            <a:ext cx="7848872" cy="58866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Beata\Desktop\IMG_069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05272"/>
            <a:ext cx="7848872" cy="58866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Beata\Desktop\IMG_070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971600" y="692696"/>
            <a:ext cx="7646492" cy="57348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971600" y="620688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Dzień trzeci – z czego zbudowane jest jajko </a:t>
            </a: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827584" y="1124744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Odróżniamy jak wygląda jajko surowe, jak ugotowane. </a:t>
            </a:r>
          </a:p>
          <a:p>
            <a:r>
              <a:rPr lang="pl-PL" dirty="0" smtClean="0"/>
              <a:t>Przekonujemy, że jajko może być ugotowane na miękko i na twardo </a:t>
            </a:r>
            <a:r>
              <a:rPr lang="pl-PL" dirty="0" smtClean="0">
                <a:sym typeface="Wingdings" pitchFamily="2" charset="2"/>
              </a:rPr>
              <a:t></a:t>
            </a:r>
            <a:endParaRPr lang="pl-PL" dirty="0"/>
          </a:p>
        </p:txBody>
      </p:sp>
      <p:pic>
        <p:nvPicPr>
          <p:cNvPr id="1026" name="Picture 2" descr="C:\Users\Beata\Desktop\IMG_078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827508">
            <a:off x="539552" y="2276872"/>
            <a:ext cx="1584176" cy="1584176"/>
          </a:xfrm>
          <a:prstGeom prst="rect">
            <a:avLst/>
          </a:prstGeom>
          <a:noFill/>
        </p:spPr>
      </p:pic>
      <p:pic>
        <p:nvPicPr>
          <p:cNvPr id="1027" name="Picture 3" descr="C:\Users\Beata\Desktop\IMG_078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624200">
            <a:off x="7168772" y="2163867"/>
            <a:ext cx="1728192" cy="1728192"/>
          </a:xfrm>
          <a:prstGeom prst="rect">
            <a:avLst/>
          </a:prstGeom>
          <a:noFill/>
        </p:spPr>
      </p:pic>
      <p:pic>
        <p:nvPicPr>
          <p:cNvPr id="6" name="Picture 2" descr="C:\Users\Beata\Desktop\IMG_0784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483768" y="2060848"/>
            <a:ext cx="4104456" cy="4104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Beata\Desktop\IMG_078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124744"/>
            <a:ext cx="4608512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971600" y="620688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Z</a:t>
            </a:r>
            <a:r>
              <a:rPr lang="pl-PL" dirty="0" smtClean="0"/>
              <a:t>robiliśmy pastę jajeczną – aktualnie ulubione śniadanie Artura </a:t>
            </a:r>
            <a:r>
              <a:rPr lang="pl-PL" dirty="0" smtClean="0">
                <a:sym typeface="Wingdings" pitchFamily="2" charset="2"/>
              </a:rPr>
              <a:t> </a:t>
            </a:r>
            <a:endParaRPr lang="pl-PL" dirty="0"/>
          </a:p>
        </p:txBody>
      </p:sp>
      <p:pic>
        <p:nvPicPr>
          <p:cNvPr id="3075" name="Picture 3" descr="C:\Users\Beata\Desktop\IMG_075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357754" y="2042846"/>
            <a:ext cx="3888432" cy="29163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Beata\Desktop\IMG_070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226424">
            <a:off x="285300" y="1905001"/>
            <a:ext cx="5097292" cy="3822969"/>
          </a:xfrm>
          <a:prstGeom prst="rect">
            <a:avLst/>
          </a:prstGeom>
          <a:noFill/>
        </p:spPr>
      </p:pic>
      <p:pic>
        <p:nvPicPr>
          <p:cNvPr id="4" name="Picture 4" descr="C:\Users\Beata\Desktop\IMG_071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391091">
            <a:off x="4675509" y="2137951"/>
            <a:ext cx="4460981" cy="3345736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971600" y="404664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Wykonaliśmy prace plastyczne „Z CZEGO SKŁADA SIĘ JAJKO”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Beata\Desktop\IMG_071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26775" y="1057601"/>
            <a:ext cx="6375623" cy="47817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259632" y="548680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Dzień czwarty – JAJKO KOLUMBA (TANGRAM) </a:t>
            </a:r>
          </a:p>
          <a:p>
            <a:r>
              <a:rPr lang="pl-PL" dirty="0" smtClean="0"/>
              <a:t>Dzisiaj z układanki w kształcie jajka budowaliśmy różne ciekawe kształty </a:t>
            </a:r>
            <a:r>
              <a:rPr lang="pl-PL" dirty="0" smtClean="0">
                <a:sym typeface="Wingdings" pitchFamily="2" charset="2"/>
              </a:rPr>
              <a:t></a:t>
            </a:r>
            <a:endParaRPr lang="pl-PL" dirty="0"/>
          </a:p>
        </p:txBody>
      </p:sp>
      <p:pic>
        <p:nvPicPr>
          <p:cNvPr id="13314" name="Picture 2" descr="C:\Users\Beata\Desktop\IMG_074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774840" y="2337728"/>
            <a:ext cx="4797152" cy="32352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Beata\Desktop\IMG_074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4644008" cy="3483006"/>
          </a:xfrm>
          <a:prstGeom prst="rect">
            <a:avLst/>
          </a:prstGeom>
          <a:noFill/>
        </p:spPr>
      </p:pic>
      <p:pic>
        <p:nvPicPr>
          <p:cNvPr id="14339" name="Picture 3" descr="C:\Users\Beata\Desktop\IMG_074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10932" y="1440857"/>
            <a:ext cx="5409220" cy="40569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l-PL" sz="2000" dirty="0" smtClean="0">
                <a:sym typeface="Wingdings" pitchFamily="2" charset="2"/>
              </a:rPr>
              <a:t/>
            </a:r>
            <a:br>
              <a:rPr lang="pl-PL" sz="2000" dirty="0" smtClean="0">
                <a:sym typeface="Wingdings" pitchFamily="2" charset="2"/>
              </a:rPr>
            </a:br>
            <a:r>
              <a:rPr lang="pl-PL" sz="2000" dirty="0" smtClean="0">
                <a:sym typeface="Wingdings" pitchFamily="2" charset="2"/>
              </a:rPr>
              <a:t>Pierwszego dnia rozpoczęliśmy naszą dyskusję na temat jajka od pytania</a:t>
            </a:r>
            <a:br>
              <a:rPr lang="pl-PL" sz="2000" dirty="0" smtClean="0">
                <a:sym typeface="Wingdings" pitchFamily="2" charset="2"/>
              </a:rPr>
            </a:br>
            <a:r>
              <a:rPr lang="pl-PL" sz="2000" dirty="0" smtClean="0">
                <a:sym typeface="Wingdings" pitchFamily="2" charset="2"/>
              </a:rPr>
              <a:t> z czym kojarzy Ci się jajko, co przychodzi Ci najpierw do głowy. </a:t>
            </a:r>
            <a:br>
              <a:rPr lang="pl-PL" sz="2000" dirty="0" smtClean="0">
                <a:sym typeface="Wingdings" pitchFamily="2" charset="2"/>
              </a:rPr>
            </a:br>
            <a:r>
              <a:rPr lang="pl-PL" sz="2000" dirty="0" smtClean="0">
                <a:sym typeface="Wingdings" pitchFamily="2" charset="2"/>
              </a:rPr>
              <a:t>Chcieliśmy bowiem zrobić wstępną listę tematów związanych z jajkiem, </a:t>
            </a:r>
            <a:br>
              <a:rPr lang="pl-PL" sz="2000" dirty="0" smtClean="0">
                <a:sym typeface="Wingdings" pitchFamily="2" charset="2"/>
              </a:rPr>
            </a:br>
            <a:r>
              <a:rPr lang="pl-PL" sz="2000" dirty="0" smtClean="0">
                <a:sym typeface="Wingdings" pitchFamily="2" charset="2"/>
              </a:rPr>
              <a:t> które mieliśmy zgłębiać w kolejnych dniach.</a:t>
            </a:r>
            <a:br>
              <a:rPr lang="pl-PL" sz="2000" dirty="0" smtClean="0">
                <a:sym typeface="Wingdings" pitchFamily="2" charset="2"/>
              </a:rPr>
            </a:br>
            <a:r>
              <a:rPr lang="pl-PL" sz="2000" dirty="0" smtClean="0">
                <a:sym typeface="Wingdings" pitchFamily="2" charset="2"/>
              </a:rPr>
              <a:t/>
            </a:r>
            <a:br>
              <a:rPr lang="pl-PL" sz="2000" dirty="0" smtClean="0">
                <a:sym typeface="Wingdings" pitchFamily="2" charset="2"/>
              </a:rPr>
            </a:br>
            <a:r>
              <a:rPr lang="pl-PL" sz="2000" dirty="0" smtClean="0">
                <a:sym typeface="Wingdings" pitchFamily="2" charset="2"/>
              </a:rPr>
              <a:t>Chyba dlatego, że zbliżają się Święta Wielkanocne, pierwszym skojarzeniem chłopców było JAJKO WIELKANOCNE. </a:t>
            </a:r>
            <a:br>
              <a:rPr lang="pl-PL" sz="2000" dirty="0" smtClean="0">
                <a:sym typeface="Wingdings" pitchFamily="2" charset="2"/>
              </a:rPr>
            </a:br>
            <a:r>
              <a:rPr lang="pl-PL" sz="2000" dirty="0" smtClean="0">
                <a:sym typeface="Wingdings" pitchFamily="2" charset="2"/>
              </a:rPr>
              <a:t>Postanowiliśmy </a:t>
            </a:r>
            <a:r>
              <a:rPr lang="pl-PL" sz="2000" dirty="0" smtClean="0">
                <a:sym typeface="Wingdings" pitchFamily="2" charset="2"/>
              </a:rPr>
              <a:t>więc, że pierwszym tematem będzie rozmowa o jajku jako symbolu Wielkanocy, malowanie pisanek. </a:t>
            </a:r>
            <a:br>
              <a:rPr lang="pl-PL" sz="2000" dirty="0" smtClean="0">
                <a:sym typeface="Wingdings" pitchFamily="2" charset="2"/>
              </a:rPr>
            </a:br>
            <a:r>
              <a:rPr lang="pl-PL" sz="2000" dirty="0" smtClean="0">
                <a:sym typeface="Wingdings" pitchFamily="2" charset="2"/>
              </a:rPr>
              <a:t/>
            </a:r>
            <a:br>
              <a:rPr lang="pl-PL" sz="2000" dirty="0" smtClean="0">
                <a:sym typeface="Wingdings" pitchFamily="2" charset="2"/>
              </a:rPr>
            </a:br>
            <a:endParaRPr lang="pl-PL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Beata\Desktop\IMG_074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763687" y="1052737"/>
            <a:ext cx="5760641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Beata\Desktop\IMG_075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692696"/>
            <a:ext cx="7028708" cy="5271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Beata\Desktop\IMG_075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7387211" cy="5540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259632" y="260648"/>
            <a:ext cx="684076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A międzyczasie jeszcze:</a:t>
            </a:r>
          </a:p>
          <a:p>
            <a:endParaRPr lang="pl-PL" dirty="0" smtClean="0"/>
          </a:p>
          <a:p>
            <a:r>
              <a:rPr lang="pl-PL" dirty="0" smtClean="0"/>
              <a:t>- Wykonaliśmy doświadczenie GUMOWE JAJKO</a:t>
            </a:r>
          </a:p>
          <a:p>
            <a:r>
              <a:rPr lang="pl-PL" dirty="0" smtClean="0"/>
              <a:t>Surowe jajko umieściliśmy w szklance, zalaliśmy je octem. 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Po upływie 24h sprawdziliśmy co stało się z jajkiem – ocet rozpuścił wapienną skorupkę co spowodowało, że jajko stało się sprężyste jak guma </a:t>
            </a:r>
            <a:r>
              <a:rPr lang="pl-PL" dirty="0" smtClean="0">
                <a:sym typeface="Wingdings" pitchFamily="2" charset="2"/>
              </a:rPr>
              <a:t> </a:t>
            </a:r>
            <a:endParaRPr lang="pl-PL" dirty="0" smtClean="0"/>
          </a:p>
          <a:p>
            <a:endParaRPr lang="pl-PL" dirty="0"/>
          </a:p>
        </p:txBody>
      </p:sp>
      <p:pic>
        <p:nvPicPr>
          <p:cNvPr id="1026" name="Picture 2" descr="C:\Users\Beata\Desktop\IMG_078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627784" y="1556792"/>
            <a:ext cx="3528392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eata\Desktop\IMG_081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1500" y="1376772"/>
            <a:ext cx="4320480" cy="3240360"/>
          </a:xfrm>
          <a:prstGeom prst="rect">
            <a:avLst/>
          </a:prstGeom>
          <a:noFill/>
        </p:spPr>
      </p:pic>
      <p:pic>
        <p:nvPicPr>
          <p:cNvPr id="2051" name="Picture 3" descr="C:\Users\Beata\Desktop\IMG_081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407974" y="992626"/>
            <a:ext cx="5279762" cy="39598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11560" y="692696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pl-PL" dirty="0" smtClean="0"/>
              <a:t> Obejrzeliśmy filmik edukacyjny o życiu zwierząt na wsi, w którym m. in. można zobaczyć jak kura wysiaduje jajko, jak wykluwa się kurczak i że potrzebny jest też kogut </a:t>
            </a:r>
            <a:r>
              <a:rPr lang="pl-PL" dirty="0" smtClean="0">
                <a:sym typeface="Wingdings" pitchFamily="2" charset="2"/>
              </a:rPr>
              <a:t> </a:t>
            </a:r>
            <a:endParaRPr lang="pl-PL" dirty="0" smtClean="0"/>
          </a:p>
        </p:txBody>
      </p:sp>
      <p:pic>
        <p:nvPicPr>
          <p:cNvPr id="3074" name="Picture 2" descr="C:\Users\Beata\Desktop\IMG_079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267744" y="1988840"/>
            <a:ext cx="4464496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99592" y="548680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- Szukaliśmy śladów jajek także w naszej biblioteczce </a:t>
            </a:r>
            <a:endParaRPr lang="pl-PL" dirty="0"/>
          </a:p>
        </p:txBody>
      </p:sp>
      <p:pic>
        <p:nvPicPr>
          <p:cNvPr id="5122" name="Picture 2" descr="C:\Users\Beata\Desktop\IMG_080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187526">
            <a:off x="549120" y="990296"/>
            <a:ext cx="2725673" cy="2725673"/>
          </a:xfrm>
          <a:prstGeom prst="rect">
            <a:avLst/>
          </a:prstGeom>
          <a:noFill/>
        </p:spPr>
      </p:pic>
      <p:pic>
        <p:nvPicPr>
          <p:cNvPr id="5123" name="Picture 3" descr="C:\Users\Beata\Desktop\IMG_080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454098" y="746702"/>
            <a:ext cx="3888432" cy="2916324"/>
          </a:xfrm>
          <a:prstGeom prst="rect">
            <a:avLst/>
          </a:prstGeom>
          <a:noFill/>
        </p:spPr>
      </p:pic>
      <p:pic>
        <p:nvPicPr>
          <p:cNvPr id="5124" name="Picture 4" descr="C:\Users\Beata\Desktop\IMG_080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915816" y="3329608"/>
            <a:ext cx="3528392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187624" y="548680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- I jeszcze trochę układaliśmy </a:t>
            </a:r>
            <a:endParaRPr lang="pl-PL" dirty="0"/>
          </a:p>
        </p:txBody>
      </p:sp>
      <p:pic>
        <p:nvPicPr>
          <p:cNvPr id="4098" name="Picture 2" descr="C:\Users\Beata\Desktop\IMG_079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3197276" cy="3197276"/>
          </a:xfrm>
          <a:prstGeom prst="rect">
            <a:avLst/>
          </a:prstGeom>
          <a:noFill/>
        </p:spPr>
      </p:pic>
      <p:pic>
        <p:nvPicPr>
          <p:cNvPr id="4099" name="Picture 3" descr="C:\Users\Beata\Desktop\IMG_079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636030">
            <a:off x="5809742" y="85615"/>
            <a:ext cx="2584645" cy="2584645"/>
          </a:xfrm>
          <a:prstGeom prst="rect">
            <a:avLst/>
          </a:prstGeom>
          <a:noFill/>
        </p:spPr>
      </p:pic>
      <p:pic>
        <p:nvPicPr>
          <p:cNvPr id="4100" name="Picture 4" descr="C:\Users\Beata\Desktop\IMG_0799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123675" flipV="1">
            <a:off x="3415409" y="2776466"/>
            <a:ext cx="3621725" cy="3621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483768" y="1412776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A w nagrodę JAJKO NIESPODZIANKA </a:t>
            </a:r>
            <a:r>
              <a:rPr lang="pl-PL" dirty="0" smtClean="0">
                <a:sym typeface="Wingdings" pitchFamily="2" charset="2"/>
              </a:rPr>
              <a:t></a:t>
            </a:r>
            <a:endParaRPr lang="pl-PL" dirty="0"/>
          </a:p>
        </p:txBody>
      </p:sp>
      <p:pic>
        <p:nvPicPr>
          <p:cNvPr id="18434" name="Picture 2" descr="C:\Users\Beata\Desktop\IMG_076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69065" y="2507399"/>
            <a:ext cx="4148470" cy="3111352"/>
          </a:xfrm>
          <a:prstGeom prst="rect">
            <a:avLst/>
          </a:prstGeom>
          <a:noFill/>
        </p:spPr>
      </p:pic>
      <p:pic>
        <p:nvPicPr>
          <p:cNvPr id="18435" name="Picture 3" descr="C:\Users\Beata\Desktop\IMG_076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369743">
            <a:off x="4711902" y="2934852"/>
            <a:ext cx="3851920" cy="28889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03648" y="1988840"/>
            <a:ext cx="6624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itchFamily="82" charset="0"/>
              </a:rPr>
              <a:t>KONIEC </a:t>
            </a:r>
            <a:r>
              <a:rPr lang="pl-PL" sz="8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itchFamily="82" charset="0"/>
                <a:sym typeface="Wingdings" pitchFamily="2" charset="2"/>
              </a:rPr>
              <a:t></a:t>
            </a:r>
            <a:endParaRPr lang="pl-PL" sz="8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18658"/>
          </a:xfrm>
        </p:spPr>
        <p:txBody>
          <a:bodyPr>
            <a:normAutofit/>
          </a:bodyPr>
          <a:lstStyle/>
          <a:p>
            <a:r>
              <a:rPr lang="pl-PL" sz="1800" u="sng" dirty="0" smtClean="0">
                <a:sym typeface="Wingdings" pitchFamily="2" charset="2"/>
              </a:rPr>
              <a:t>Następnie pojawiały się hasła:</a:t>
            </a:r>
            <a:br>
              <a:rPr lang="pl-PL" sz="1800" u="sng" dirty="0" smtClean="0">
                <a:sym typeface="Wingdings" pitchFamily="2" charset="2"/>
              </a:rPr>
            </a:br>
            <a:r>
              <a:rPr lang="pl-PL" sz="1800" dirty="0" smtClean="0">
                <a:sym typeface="Wingdings" pitchFamily="2" charset="2"/>
              </a:rPr>
              <a:t/>
            </a:r>
            <a:br>
              <a:rPr lang="pl-PL" sz="1800" dirty="0" smtClean="0">
                <a:sym typeface="Wingdings" pitchFamily="2" charset="2"/>
              </a:rPr>
            </a:br>
            <a:r>
              <a:rPr lang="pl-PL" sz="1800" dirty="0" smtClean="0">
                <a:sym typeface="Wingdings" pitchFamily="2" charset="2"/>
              </a:rPr>
              <a:t>- kura znosi jajko </a:t>
            </a:r>
            <a:br>
              <a:rPr lang="pl-PL" sz="1800" dirty="0" smtClean="0">
                <a:sym typeface="Wingdings" pitchFamily="2" charset="2"/>
              </a:rPr>
            </a:br>
            <a:r>
              <a:rPr lang="pl-PL" sz="1800" dirty="0" smtClean="0">
                <a:sym typeface="Wingdings" pitchFamily="2" charset="2"/>
              </a:rPr>
              <a:t>- z jajka wykluwa się kurczak </a:t>
            </a:r>
            <a:br>
              <a:rPr lang="pl-PL" sz="1800" dirty="0" smtClean="0">
                <a:sym typeface="Wingdings" pitchFamily="2" charset="2"/>
              </a:rPr>
            </a:br>
            <a:r>
              <a:rPr lang="pl-PL" sz="1800" dirty="0" smtClean="0">
                <a:sym typeface="Wingdings" pitchFamily="2" charset="2"/>
              </a:rPr>
              <a:t>- jajko niespodzianka </a:t>
            </a:r>
            <a:br>
              <a:rPr lang="pl-PL" sz="1800" dirty="0" smtClean="0">
                <a:sym typeface="Wingdings" pitchFamily="2" charset="2"/>
              </a:rPr>
            </a:br>
            <a:r>
              <a:rPr lang="pl-PL" sz="1800" dirty="0" smtClean="0">
                <a:sym typeface="Wingdings" pitchFamily="2" charset="2"/>
              </a:rPr>
              <a:t>- pasta jajeczna i jajecznica </a:t>
            </a:r>
            <a:br>
              <a:rPr lang="pl-PL" sz="1800" dirty="0" smtClean="0">
                <a:sym typeface="Wingdings" pitchFamily="2" charset="2"/>
              </a:rPr>
            </a:br>
            <a:r>
              <a:rPr lang="pl-PL" sz="1800" dirty="0" smtClean="0">
                <a:sym typeface="Wingdings" pitchFamily="2" charset="2"/>
              </a:rPr>
              <a:t/>
            </a:r>
            <a:br>
              <a:rPr lang="pl-PL" sz="1800" dirty="0" smtClean="0">
                <a:sym typeface="Wingdings" pitchFamily="2" charset="2"/>
              </a:rPr>
            </a:br>
            <a:r>
              <a:rPr lang="pl-PL" sz="1800" dirty="0" smtClean="0">
                <a:sym typeface="Wingdings" pitchFamily="2" charset="2"/>
              </a:rPr>
              <a:t/>
            </a:r>
            <a:br>
              <a:rPr lang="pl-PL" sz="1800" dirty="0" smtClean="0">
                <a:sym typeface="Wingdings" pitchFamily="2" charset="2"/>
              </a:rPr>
            </a:br>
            <a:r>
              <a:rPr lang="pl-PL" sz="1800" dirty="0" smtClean="0">
                <a:sym typeface="Wingdings" pitchFamily="2" charset="2"/>
              </a:rPr>
              <a:t/>
            </a:r>
            <a:br>
              <a:rPr lang="pl-PL" sz="1800" dirty="0" smtClean="0">
                <a:sym typeface="Wingdings" pitchFamily="2" charset="2"/>
              </a:rPr>
            </a:br>
            <a:r>
              <a:rPr lang="pl-PL" sz="1800" u="sng" dirty="0" smtClean="0">
                <a:sym typeface="Wingdings" pitchFamily="2" charset="2"/>
              </a:rPr>
              <a:t>Zatem planem na kolejne dni były prace i dyskusje:</a:t>
            </a:r>
            <a:br>
              <a:rPr lang="pl-PL" sz="1800" u="sng" dirty="0" smtClean="0">
                <a:sym typeface="Wingdings" pitchFamily="2" charset="2"/>
              </a:rPr>
            </a:br>
            <a:r>
              <a:rPr lang="pl-PL" sz="1800" dirty="0" smtClean="0">
                <a:sym typeface="Wingdings" pitchFamily="2" charset="2"/>
              </a:rPr>
              <a:t/>
            </a:r>
            <a:br>
              <a:rPr lang="pl-PL" sz="1800" dirty="0" smtClean="0">
                <a:sym typeface="Wingdings" pitchFamily="2" charset="2"/>
              </a:rPr>
            </a:br>
            <a:r>
              <a:rPr lang="pl-PL" sz="1800" dirty="0" smtClean="0">
                <a:sym typeface="Wingdings" pitchFamily="2" charset="2"/>
              </a:rPr>
              <a:t>- jajko jako symbol Świąt Wielkanocnych,</a:t>
            </a:r>
            <a:br>
              <a:rPr lang="pl-PL" sz="1800" dirty="0" smtClean="0">
                <a:sym typeface="Wingdings" pitchFamily="2" charset="2"/>
              </a:rPr>
            </a:br>
            <a:r>
              <a:rPr lang="pl-PL" sz="1800" dirty="0" smtClean="0">
                <a:sym typeface="Wingdings" pitchFamily="2" charset="2"/>
              </a:rPr>
              <a:t>- czy tylko kura znosi jajko, jakie inne zwierzęta znoszą jajka,</a:t>
            </a:r>
            <a:br>
              <a:rPr lang="pl-PL" sz="1800" dirty="0" smtClean="0">
                <a:sym typeface="Wingdings" pitchFamily="2" charset="2"/>
              </a:rPr>
            </a:br>
            <a:r>
              <a:rPr lang="pl-PL" sz="1800" dirty="0" smtClean="0">
                <a:sym typeface="Wingdings" pitchFamily="2" charset="2"/>
              </a:rPr>
              <a:t>- jakie zwierzęta wykluwają się z </a:t>
            </a:r>
            <a:r>
              <a:rPr lang="pl-PL" sz="1800" dirty="0" smtClean="0">
                <a:sym typeface="Wingdings" pitchFamily="2" charset="2"/>
              </a:rPr>
              <a:t>jajek,</a:t>
            </a:r>
            <a:r>
              <a:rPr lang="pl-PL" sz="1800" dirty="0" smtClean="0">
                <a:sym typeface="Wingdings" pitchFamily="2" charset="2"/>
              </a:rPr>
              <a:t/>
            </a:r>
            <a:br>
              <a:rPr lang="pl-PL" sz="1800" dirty="0" smtClean="0">
                <a:sym typeface="Wingdings" pitchFamily="2" charset="2"/>
              </a:rPr>
            </a:br>
            <a:r>
              <a:rPr lang="pl-PL" sz="1800" dirty="0" smtClean="0">
                <a:sym typeface="Wingdings" pitchFamily="2" charset="2"/>
              </a:rPr>
              <a:t>- kształt jajka, z czego składa się jajko,</a:t>
            </a:r>
            <a:br>
              <a:rPr lang="pl-PL" sz="1800" dirty="0" smtClean="0">
                <a:sym typeface="Wingdings" pitchFamily="2" charset="2"/>
              </a:rPr>
            </a:br>
            <a:r>
              <a:rPr lang="pl-PL" sz="1800" dirty="0" smtClean="0">
                <a:sym typeface="Wingdings" pitchFamily="2" charset="2"/>
              </a:rPr>
              <a:t>- jajko w kuchni, jako surowe i gotowane, co można przyrządzić z jajek, </a:t>
            </a:r>
            <a:br>
              <a:rPr lang="pl-PL" sz="1800" dirty="0" smtClean="0">
                <a:sym typeface="Wingdings" pitchFamily="2" charset="2"/>
              </a:rPr>
            </a:br>
            <a:r>
              <a:rPr lang="pl-PL" sz="1800" dirty="0" smtClean="0">
                <a:sym typeface="Wingdings" pitchFamily="2" charset="2"/>
              </a:rPr>
              <a:t>czy jajka są zdrowe?</a:t>
            </a:r>
            <a:br>
              <a:rPr lang="pl-PL" sz="1800" dirty="0" smtClean="0">
                <a:sym typeface="Wingdings" pitchFamily="2" charset="2"/>
              </a:rPr>
            </a:br>
            <a:endParaRPr lang="pl-PL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/>
          </a:bodyPr>
          <a:lstStyle/>
          <a:p>
            <a:r>
              <a:rPr lang="pl-PL" sz="2000" dirty="0" smtClean="0"/>
              <a:t>Pierwsze skojarzenie ze słowem JAJKO to jajko wielkanocne ;)</a:t>
            </a:r>
            <a:br>
              <a:rPr lang="pl-PL" sz="2000" dirty="0" smtClean="0"/>
            </a:br>
            <a:r>
              <a:rPr lang="pl-PL" sz="2000" dirty="0" smtClean="0"/>
              <a:t>Chłopcy wykonali prace plastyczne, Tomek narysował pisankę, Artur pokolorował malowankę przedstawiającą kosz pisanek.  </a:t>
            </a:r>
            <a:br>
              <a:rPr lang="pl-PL" sz="2000" dirty="0" smtClean="0"/>
            </a:br>
            <a:endParaRPr lang="pl-PL" sz="2000" dirty="0"/>
          </a:p>
        </p:txBody>
      </p:sp>
      <p:pic>
        <p:nvPicPr>
          <p:cNvPr id="1026" name="Picture 2" descr="C:\Users\Beata\Desktop\IMG_069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4608512" cy="3456384"/>
          </a:xfrm>
          <a:prstGeom prst="rect">
            <a:avLst/>
          </a:prstGeom>
          <a:noFill/>
        </p:spPr>
      </p:pic>
      <p:pic>
        <p:nvPicPr>
          <p:cNvPr id="1027" name="Picture 3" descr="C:\Users\Beata\Desktop\IMG_068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348880"/>
            <a:ext cx="4062600" cy="3046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eata\Desktop\IMG_075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5900020">
            <a:off x="-459962" y="1358726"/>
            <a:ext cx="5631951" cy="4223963"/>
          </a:xfrm>
          <a:prstGeom prst="rect">
            <a:avLst/>
          </a:prstGeom>
          <a:noFill/>
        </p:spPr>
      </p:pic>
      <p:pic>
        <p:nvPicPr>
          <p:cNvPr id="2051" name="Picture 3" descr="C:\Users\Beata\Desktop\IMG_075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414260" y="818535"/>
            <a:ext cx="6548274" cy="49112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55576" y="476672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Drugiego dnia zastanawialiśmy się skąd się biorą jajka oraz jakie zwierzęta wykluwają się z jajek </a:t>
            </a:r>
            <a:r>
              <a:rPr lang="pl-PL" b="1" dirty="0" smtClean="0">
                <a:solidFill>
                  <a:srgbClr val="FFC000"/>
                </a:solidFill>
                <a:sym typeface="Wingdings" pitchFamily="2" charset="2"/>
              </a:rPr>
              <a:t></a:t>
            </a:r>
            <a:endParaRPr lang="pl-PL" b="1" dirty="0">
              <a:solidFill>
                <a:srgbClr val="FFC000"/>
              </a:solidFill>
            </a:endParaRPr>
          </a:p>
        </p:txBody>
      </p:sp>
      <p:pic>
        <p:nvPicPr>
          <p:cNvPr id="3074" name="Picture 2" descr="C:\Users\Beata\Desktop\IMG_069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196752"/>
            <a:ext cx="5817825" cy="43633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eata\Desktop\IMG_069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139278" cy="61044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eata\Desktop\IMG_070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7560840" cy="56706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Beata\Desktop\IMG_0700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764704"/>
            <a:ext cx="7296810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199</Words>
  <Application>Microsoft Office PowerPoint</Application>
  <PresentationFormat>Pokaz na ekranie (4:3)</PresentationFormat>
  <Paragraphs>36</Paragraphs>
  <Slides>29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0" baseType="lpstr">
      <vt:lpstr>Motyw pakietu Office</vt:lpstr>
      <vt:lpstr>PROJEKT JAJKO  ZREALIZOWANY PRZEZ:  ARTUR KUCIŃSKI TOMEK KUCIŃSKI koordynowała mama   </vt:lpstr>
      <vt:lpstr> Pierwszego dnia rozpoczęliśmy naszą dyskusję na temat jajka od pytania  z czym kojarzy Ci się jajko, co przychodzi Ci najpierw do głowy.  Chcieliśmy bowiem zrobić wstępną listę tematów związanych z jajkiem,   które mieliśmy zgłębiać w kolejnych dniach.  Chyba dlatego, że zbliżają się Święta Wielkanocne, pierwszym skojarzeniem chłopców było JAJKO WIELKANOCNE.  Postanowiliśmy więc, że pierwszym tematem będzie rozmowa o jajku jako symbolu Wielkanocy, malowanie pisanek.   </vt:lpstr>
      <vt:lpstr>Następnie pojawiały się hasła:  - kura znosi jajko  - z jajka wykluwa się kurczak  - jajko niespodzianka  - pasta jajeczna i jajecznica     Zatem planem na kolejne dni były prace i dyskusje:  - jajko jako symbol Świąt Wielkanocnych, - czy tylko kura znosi jajko, jakie inne zwierzęta znoszą jajka, - jakie zwierzęta wykluwają się z jajek, - kształt jajka, z czego składa się jajko, - jajko w kuchni, jako surowe i gotowane, co można przyrządzić z jajek,  czy jajka są zdrowe? </vt:lpstr>
      <vt:lpstr>Pierwsze skojarzenie ze słowem JAJKO to jajko wielkanocne ;) Chłopcy wykonali prace plastyczne, Tomek narysował pisankę, Artur pokolorował malowankę przedstawiającą kosz pisanek.   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JAJKO  ZREALIZOWNY PRZEZ:  ARTUR KUCIŃSKI TOMASZ KUCIŃSKI</dc:title>
  <dc:creator>Beata</dc:creator>
  <cp:lastModifiedBy>Beata</cp:lastModifiedBy>
  <cp:revision>5</cp:revision>
  <dcterms:created xsi:type="dcterms:W3CDTF">2020-04-06T15:00:34Z</dcterms:created>
  <dcterms:modified xsi:type="dcterms:W3CDTF">2020-04-07T15:58:57Z</dcterms:modified>
</cp:coreProperties>
</file>