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D23CF-764A-4DC8-8B35-4EF621660670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89B8-C144-4CF7-A8E9-7B13724C68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64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89B8-C144-4CF7-A8E9-7B13724C686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9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2015-05-06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941" y="38836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Transport in</a:t>
            </a:r>
            <a:br>
              <a:rPr lang="pl-PL" dirty="0" smtClean="0"/>
            </a:br>
            <a:r>
              <a:rPr lang="pl-PL" dirty="0" smtClean="0"/>
              <a:t>Britain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6400800" cy="1800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Roads and motorways are Britain's </a:t>
            </a:r>
            <a:r>
              <a:rPr lang="pl-PL" sz="2400" dirty="0" err="1" smtClean="0">
                <a:solidFill>
                  <a:schemeClr val="accent2"/>
                </a:solidFill>
              </a:rPr>
              <a:t>main</a:t>
            </a:r>
            <a:r>
              <a:rPr lang="pl-PL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transport </a:t>
            </a:r>
            <a:r>
              <a:rPr lang="en-US" sz="2400" dirty="0">
                <a:solidFill>
                  <a:schemeClr val="accent2"/>
                </a:solidFill>
              </a:rPr>
              <a:t>routes. There are some 225,000 miles (362,000 km) of roads in </a:t>
            </a:r>
            <a:r>
              <a:rPr lang="en-US" sz="2400" dirty="0" smtClean="0">
                <a:solidFill>
                  <a:schemeClr val="accent2"/>
                </a:solidFill>
              </a:rPr>
              <a:t>Britain.</a:t>
            </a:r>
            <a:endParaRPr lang="pl-PL" sz="24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71529"/>
            <a:ext cx="4086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B0F0"/>
                </a:solidFill>
              </a:rPr>
              <a:t>Made</a:t>
            </a:r>
            <a:r>
              <a:rPr lang="pl-PL" smtClean="0">
                <a:solidFill>
                  <a:srgbClr val="00B0F0"/>
                </a:solidFill>
              </a:rPr>
              <a:t> by: </a:t>
            </a:r>
            <a:r>
              <a:rPr lang="pl-PL" dirty="0" smtClean="0">
                <a:solidFill>
                  <a:srgbClr val="00B0F0"/>
                </a:solidFill>
              </a:rPr>
              <a:t>Jakub Szczurek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3904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3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Motorcycles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4317876" cy="1152127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Motorcycling is popular in Britain, both as a means of transport and as a pastime with over one million motorcyclists.</a:t>
            </a:r>
            <a:endParaRPr lang="pl-PL" b="0" dirty="0">
              <a:solidFill>
                <a:schemeClr val="accent2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257799" cy="999802"/>
          </a:xfrm>
        </p:spPr>
        <p:txBody>
          <a:bodyPr>
            <a:normAutofit fontScale="92500" lnSpcReduction="10000"/>
          </a:bodyPr>
          <a:lstStyle/>
          <a:p>
            <a:r>
              <a:rPr lang="pl-PL" b="0" dirty="0" err="1" smtClean="0">
                <a:solidFill>
                  <a:schemeClr val="accent2"/>
                </a:solidFill>
              </a:rPr>
              <a:t>You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r>
              <a:rPr lang="pl-PL" b="0" dirty="0" err="1" smtClean="0">
                <a:solidFill>
                  <a:schemeClr val="accent2"/>
                </a:solidFill>
              </a:rPr>
              <a:t>can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r>
              <a:rPr lang="pl-PL" b="0" dirty="0" err="1" smtClean="0">
                <a:solidFill>
                  <a:schemeClr val="accent2"/>
                </a:solidFill>
              </a:rPr>
              <a:t>get</a:t>
            </a:r>
            <a:r>
              <a:rPr lang="pl-PL" b="0" dirty="0" smtClean="0">
                <a:solidFill>
                  <a:schemeClr val="accent2"/>
                </a:solidFill>
              </a:rPr>
              <a:t> a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full motorcycle </a:t>
            </a:r>
            <a:r>
              <a:rPr lang="en-US" b="0" dirty="0" err="1">
                <a:solidFill>
                  <a:schemeClr val="accent2"/>
                </a:solidFill>
              </a:rPr>
              <a:t>licence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at </a:t>
            </a:r>
            <a:r>
              <a:rPr lang="en-US" b="0" dirty="0">
                <a:solidFill>
                  <a:schemeClr val="accent2"/>
                </a:solidFill>
              </a:rPr>
              <a:t>the age of 17 after passing a test</a:t>
            </a:r>
            <a:r>
              <a:rPr lang="en-US" b="0" dirty="0" smtClean="0">
                <a:solidFill>
                  <a:schemeClr val="accent2"/>
                </a:solidFill>
              </a:rPr>
              <a:t>.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endParaRPr lang="pl-PL" b="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9604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564904"/>
            <a:ext cx="34494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7"/>
          </a:xfrm>
        </p:spPr>
        <p:txBody>
          <a:bodyPr/>
          <a:lstStyle/>
          <a:p>
            <a:r>
              <a:rPr lang="pl-PL" dirty="0" err="1" smtClean="0"/>
              <a:t>Lorries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2322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At the beginning of the 20th century, railway trains and canal barges were the main means of transporting heavy goods. Now around 65% </a:t>
            </a:r>
            <a:r>
              <a:rPr lang="pl-PL" dirty="0" smtClean="0">
                <a:solidFill>
                  <a:schemeClr val="accent2"/>
                </a:solidFill>
              </a:rPr>
              <a:t>of </a:t>
            </a:r>
            <a:r>
              <a:rPr lang="pl-PL" dirty="0" err="1" smtClean="0">
                <a:solidFill>
                  <a:schemeClr val="accent2"/>
                </a:solidFill>
              </a:rPr>
              <a:t>them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are </a:t>
            </a:r>
            <a:r>
              <a:rPr lang="en-US" dirty="0">
                <a:solidFill>
                  <a:schemeClr val="accent2"/>
                </a:solidFill>
              </a:rPr>
              <a:t>carried by lorries</a:t>
            </a:r>
            <a:r>
              <a:rPr lang="en-US" dirty="0"/>
              <a:t>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8144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Buses</a:t>
            </a:r>
            <a:r>
              <a:rPr lang="pl-PL" dirty="0"/>
              <a:t> and </a:t>
            </a:r>
            <a:r>
              <a:rPr lang="pl-PL" dirty="0" err="1"/>
              <a:t>Coaches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533848"/>
          </a:xfrm>
        </p:spPr>
        <p:txBody>
          <a:bodyPr>
            <a:noAutofit/>
          </a:bodyPr>
          <a:lstStyle/>
          <a:p>
            <a:r>
              <a:rPr lang="pl-PL" b="0" dirty="0" smtClean="0">
                <a:solidFill>
                  <a:schemeClr val="accent2"/>
                </a:solidFill>
              </a:rPr>
              <a:t>The British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have single decker and double decker buses. You can see them in our towns and cities.</a:t>
            </a:r>
            <a:endParaRPr lang="pl-PL" b="0" dirty="0">
              <a:solidFill>
                <a:schemeClr val="accent2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175447" cy="1389832"/>
          </a:xfrm>
        </p:spPr>
        <p:txBody>
          <a:bodyPr>
            <a:normAutofit fontScale="92500" lnSpcReduction="10000"/>
          </a:bodyPr>
          <a:lstStyle/>
          <a:p>
            <a:r>
              <a:rPr lang="pl-PL" b="0" dirty="0" err="1" smtClean="0">
                <a:solidFill>
                  <a:schemeClr val="accent2"/>
                </a:solidFill>
              </a:rPr>
              <a:t>They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use coaches for travelling longer distances or for going on school outings.</a:t>
            </a:r>
            <a:endParaRPr lang="pl-PL" b="0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12976"/>
            <a:ext cx="41995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29000"/>
            <a:ext cx="34608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9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/>
          <a:lstStyle/>
          <a:p>
            <a:r>
              <a:rPr lang="pl-PL" dirty="0" err="1" smtClean="0"/>
              <a:t>Taxis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800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 London, the taxis are black but in the rest of the country they are different </a:t>
            </a:r>
            <a:r>
              <a:rPr lang="en-US" dirty="0" err="1" smtClean="0">
                <a:solidFill>
                  <a:schemeClr val="accent2"/>
                </a:solidFill>
              </a:rPr>
              <a:t>colour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pl-PL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9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Trains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7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The rail network in Britain is one of the most extensive in Europe with over 11,000 miles (17,500km) of </a:t>
            </a:r>
            <a:r>
              <a:rPr lang="en-US" b="0" dirty="0" smtClean="0">
                <a:solidFill>
                  <a:schemeClr val="accent2"/>
                </a:solidFill>
              </a:rPr>
              <a:t>lines</a:t>
            </a:r>
            <a:r>
              <a:rPr lang="pl-PL" b="0" dirty="0" smtClean="0">
                <a:solidFill>
                  <a:schemeClr val="accent2"/>
                </a:solidFill>
              </a:rPr>
              <a:t>.</a:t>
            </a:r>
            <a:endParaRPr lang="pl-PL" b="0" dirty="0">
              <a:solidFill>
                <a:schemeClr val="accent2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0" dirty="0" err="1" smtClean="0">
                <a:solidFill>
                  <a:schemeClr val="accent2"/>
                </a:solidFill>
              </a:rPr>
              <a:t>There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r>
              <a:rPr lang="pl-PL" b="0" dirty="0" err="1" smtClean="0">
                <a:solidFill>
                  <a:schemeClr val="accent2"/>
                </a:solidFill>
              </a:rPr>
              <a:t>are</a:t>
            </a:r>
            <a:r>
              <a:rPr lang="pl-PL" b="0" dirty="0" smtClean="0">
                <a:solidFill>
                  <a:schemeClr val="accent2"/>
                </a:solidFill>
              </a:rPr>
              <a:t> s</a:t>
            </a:r>
            <a:r>
              <a:rPr lang="en-US" b="0" dirty="0" err="1" smtClean="0">
                <a:solidFill>
                  <a:schemeClr val="accent2"/>
                </a:solidFill>
              </a:rPr>
              <a:t>ome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2,500 stations and around 1,500 </a:t>
            </a:r>
            <a:r>
              <a:rPr lang="en-US" b="0" dirty="0" smtClean="0">
                <a:solidFill>
                  <a:schemeClr val="accent2"/>
                </a:solidFill>
              </a:rPr>
              <a:t>trains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r>
              <a:rPr lang="pl-PL" b="0" dirty="0" err="1" smtClean="0">
                <a:solidFill>
                  <a:schemeClr val="accent2"/>
                </a:solidFill>
              </a:rPr>
              <a:t>travel</a:t>
            </a:r>
            <a:r>
              <a:rPr lang="pl-PL" b="0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every</a:t>
            </a:r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>
                <a:solidFill>
                  <a:schemeClr val="accent2"/>
                </a:solidFill>
              </a:rPr>
              <a:t>day.</a:t>
            </a:r>
            <a:endParaRPr lang="pl-PL" b="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852936"/>
            <a:ext cx="3915795" cy="26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British </a:t>
            </a:r>
            <a:r>
              <a:rPr lang="pl-PL" dirty="0" err="1" smtClean="0"/>
              <a:t>cars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4040188" cy="1512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Are there any current British made </a:t>
            </a:r>
            <a:r>
              <a:rPr lang="en-US" dirty="0" smtClean="0">
                <a:solidFill>
                  <a:srgbClr val="FF0000"/>
                </a:solidFill>
              </a:rPr>
              <a:t>cars</a:t>
            </a:r>
            <a:r>
              <a:rPr lang="pl-PL" dirty="0" smtClean="0">
                <a:solidFill>
                  <a:srgbClr val="FF0000"/>
                </a:solidFill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4008" y="5013176"/>
            <a:ext cx="4041775" cy="1152128"/>
          </a:xfrm>
        </p:spPr>
        <p:txBody>
          <a:bodyPr>
            <a:normAutofit lnSpcReduction="10000"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This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example</a:t>
            </a:r>
            <a:r>
              <a:rPr lang="pl-PL" dirty="0" smtClean="0">
                <a:solidFill>
                  <a:srgbClr val="FF0000"/>
                </a:solidFill>
              </a:rPr>
              <a:t> of British </a:t>
            </a:r>
            <a:r>
              <a:rPr lang="pl-PL" dirty="0" err="1" smtClean="0">
                <a:solidFill>
                  <a:srgbClr val="FF0000"/>
                </a:solidFill>
              </a:rPr>
              <a:t>brand</a:t>
            </a:r>
            <a:r>
              <a:rPr lang="pl-PL" dirty="0">
                <a:solidFill>
                  <a:srgbClr val="FF0000"/>
                </a:solidFill>
              </a:rPr>
              <a:t> - Aston Martin V8 </a:t>
            </a:r>
            <a:r>
              <a:rPr lang="pl-PL" dirty="0" err="1" smtClean="0">
                <a:solidFill>
                  <a:srgbClr val="FF0000"/>
                </a:solidFill>
              </a:rPr>
              <a:t>Vantage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1916832"/>
            <a:ext cx="45740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16832"/>
            <a:ext cx="449897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British </a:t>
            </a:r>
            <a:r>
              <a:rPr lang="pl-PL" dirty="0" err="1" smtClean="0"/>
              <a:t>cars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797152"/>
            <a:ext cx="4040188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British </a:t>
            </a:r>
            <a:r>
              <a:rPr lang="en-US" dirty="0"/>
              <a:t>luxury car manufacturer </a:t>
            </a:r>
            <a:endParaRPr lang="pl-PL" dirty="0" smtClean="0"/>
          </a:p>
          <a:p>
            <a:r>
              <a:rPr lang="pl-PL" dirty="0" smtClean="0"/>
              <a:t>- </a:t>
            </a:r>
            <a:r>
              <a:rPr lang="en-US" dirty="0" smtClean="0"/>
              <a:t>Rolls-Royce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1872208"/>
          </a:xfrm>
        </p:spPr>
        <p:txBody>
          <a:bodyPr>
            <a:normAutofit/>
          </a:bodyPr>
          <a:lstStyle/>
          <a:p>
            <a:r>
              <a:rPr lang="en-US" dirty="0"/>
              <a:t> The Bentley was born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pl-PL" dirty="0"/>
              <a:t>B</a:t>
            </a:r>
            <a:r>
              <a:rPr lang="pl-PL" dirty="0" smtClean="0"/>
              <a:t>ritain</a:t>
            </a:r>
            <a:r>
              <a:rPr lang="en-US" dirty="0" smtClean="0"/>
              <a:t>.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elegant. 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9204"/>
            <a:ext cx="4040188" cy="227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601789" cy="196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British </a:t>
            </a:r>
            <a:r>
              <a:rPr lang="pl-PL" dirty="0" err="1" smtClean="0"/>
              <a:t>cars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4040188" cy="115212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original Mini was introduced in 1959) – Millions of MINI have been sold worldwide since 2001, anymore to say?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Eternity </a:t>
            </a:r>
            <a:r>
              <a:rPr lang="pl-PL" dirty="0" smtClean="0"/>
              <a:t>Motors.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4485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8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252</Words>
  <Application>Microsoft Office PowerPoint</Application>
  <PresentationFormat>Pokaz na ekranie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Transport in Britain</vt:lpstr>
      <vt:lpstr>Motorcycles</vt:lpstr>
      <vt:lpstr>Lorries</vt:lpstr>
      <vt:lpstr>Buses and Coaches</vt:lpstr>
      <vt:lpstr>Taxis</vt:lpstr>
      <vt:lpstr>Trains</vt:lpstr>
      <vt:lpstr>British cars</vt:lpstr>
      <vt:lpstr>British cars</vt:lpstr>
      <vt:lpstr>British cars</vt:lpstr>
      <vt:lpstr>Made by: Jakub Szczurek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in Britain</dc:title>
  <dc:creator>Stanowisko-3</dc:creator>
  <cp:lastModifiedBy>Stanowisko-6</cp:lastModifiedBy>
  <cp:revision>27</cp:revision>
  <dcterms:created xsi:type="dcterms:W3CDTF">2015-03-24T14:16:40Z</dcterms:created>
  <dcterms:modified xsi:type="dcterms:W3CDTF">2015-05-06T12:18:28Z</dcterms:modified>
</cp:coreProperties>
</file>