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2" r:id="rId8"/>
    <p:sldId id="260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B50DF9-C3EB-4AB7-90D4-9E7F0A5DF0E4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B40B0A-DCF9-4C73-BCF0-6DD0517FD7A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Special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Days and Festivals</a:t>
            </a: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3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92688" cy="659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</a:t>
            </a:r>
            <a:r>
              <a:rPr lang="pl-PL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pl-PL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pl-PL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dirty="0" err="1" smtClean="0">
                <a:solidFill>
                  <a:schemeClr val="accent5">
                    <a:lumMod val="75000"/>
                  </a:schemeClr>
                </a:solidFill>
              </a:rPr>
              <a:t>Made</a:t>
            </a:r>
            <a:r>
              <a:rPr lang="pl-PL" sz="2000" smtClean="0">
                <a:solidFill>
                  <a:schemeClr val="accent5">
                    <a:lumMod val="75000"/>
                  </a:schemeClr>
                </a:solidFill>
              </a:rPr>
              <a:t> by: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Magdalena Biskup</a:t>
            </a:r>
            <a:endParaRPr lang="pl-PL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296144"/>
          </a:xfrm>
        </p:spPr>
        <p:txBody>
          <a:bodyPr/>
          <a:lstStyle/>
          <a:p>
            <a:pPr algn="ctr"/>
            <a:r>
              <a:rPr lang="pl-PL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Whittlesey</a:t>
            </a:r>
            <a:r>
              <a:rPr lang="pl-P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Straw Bear </a:t>
            </a:r>
            <a:r>
              <a:rPr lang="pl-P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Festival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pl-PL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anuary</a:t>
            </a:r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In January the Day of S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traw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ear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celebrated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. Men and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boys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dress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up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as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Straw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bears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. 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Bears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circulate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on the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streets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dancing and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parading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352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0"/>
            <a:ext cx="4427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13116"/>
          </a:xfrm>
        </p:spPr>
        <p:txBody>
          <a:bodyPr/>
          <a:lstStyle/>
          <a:p>
            <a:pPr algn="ctr"/>
            <a:r>
              <a:rPr lang="pl-PL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Valentine's</a:t>
            </a:r>
            <a:r>
              <a:rPr lang="pl-P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</a:t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pl-PL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February</a:t>
            </a:r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February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Valentine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’ s Day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celebrated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. On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day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women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and men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punch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in the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paper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heart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write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"Valentine"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give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them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people who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like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love.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5059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St. </a:t>
            </a:r>
            <a:r>
              <a:rPr lang="pl-PL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Andrew's</a:t>
            </a:r>
            <a:r>
              <a:rPr lang="pl-P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Day, 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pl-PL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November</a:t>
            </a:r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November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St.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Andrew’s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Day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celebrated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. On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day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people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dance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the party!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4824536" cy="341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96" y="0"/>
            <a:ext cx="92433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Halloween</a:t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pl-PL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pl-PL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ctober</a:t>
            </a:r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72816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alloween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children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go from one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house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another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say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,,Trick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or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Treat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’’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wearing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monster,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zoombie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skeletons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</a:rPr>
              <a:t>many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</a:rPr>
              <a:t>many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other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clothes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768752" cy="220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0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2" name="Picture 4" descr="http://www.celticlodge.ie/sites/2742/wwwroot/Pumpki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286145" cy="68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32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118</TotalTime>
  <Words>140</Words>
  <Application>Microsoft Office PowerPoint</Application>
  <PresentationFormat>Pokaz na ekranie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Spring</vt:lpstr>
      <vt:lpstr>Special Days and Festivals</vt:lpstr>
      <vt:lpstr>Whittlesey Straw Bear Festival in January</vt:lpstr>
      <vt:lpstr>Prezentacja programu PowerPoint</vt:lpstr>
      <vt:lpstr>Valentine's Day in February</vt:lpstr>
      <vt:lpstr>Prezentacja programu PowerPoint</vt:lpstr>
      <vt:lpstr>St. Andrew's Day,  in November</vt:lpstr>
      <vt:lpstr>Prezentacja programu PowerPoint</vt:lpstr>
      <vt:lpstr>Halloween in October</vt:lpstr>
      <vt:lpstr>Prezentacja programu PowerPoint</vt:lpstr>
      <vt:lpstr>Prezentacja programu PowerPoint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Days and Festivals</dc:title>
  <dc:creator>Stanowisko-1</dc:creator>
  <cp:lastModifiedBy>Stanowisko-6</cp:lastModifiedBy>
  <cp:revision>13</cp:revision>
  <dcterms:created xsi:type="dcterms:W3CDTF">2015-04-14T12:46:11Z</dcterms:created>
  <dcterms:modified xsi:type="dcterms:W3CDTF">2015-05-06T12:07:17Z</dcterms:modified>
</cp:coreProperties>
</file>