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AA9E03-C71E-4B10-BC53-A7F232CBDE1A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6B08EC-10A1-4368-A19C-336FB44F4C5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Great Britain</a:t>
            </a:r>
            <a:br>
              <a:rPr lang="pl-PL" dirty="0" smtClean="0"/>
            </a:br>
            <a:r>
              <a:rPr lang="pl-PL" dirty="0" err="1" smtClean="0"/>
              <a:t>Factfile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TEN FACTS ABOUT GREAT BRITAIN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3084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pl-PL" dirty="0" smtClean="0"/>
              <a:t>1. Great Britain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island</a:t>
            </a:r>
            <a:r>
              <a:rPr lang="pl-PL" dirty="0" smtClean="0"/>
              <a:t> </a:t>
            </a:r>
            <a:r>
              <a:rPr lang="pl-PL" dirty="0" err="1" smtClean="0"/>
              <a:t>lying</a:t>
            </a:r>
            <a:r>
              <a:rPr lang="pl-PL" dirty="0" smtClean="0"/>
              <a:t> on the west of Europe.</a:t>
            </a:r>
          </a:p>
          <a:p>
            <a:r>
              <a:rPr lang="pl-PL" dirty="0" smtClean="0"/>
              <a:t>2. Great Britain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of England, Scotland and </a:t>
            </a:r>
            <a:r>
              <a:rPr lang="pl-PL" dirty="0" err="1" smtClean="0"/>
              <a:t>Wales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/>
              <a:t>3</a:t>
            </a:r>
            <a:r>
              <a:rPr lang="pl-PL" dirty="0" smtClean="0"/>
              <a:t>. </a:t>
            </a:r>
            <a:r>
              <a:rPr lang="pl-PL" dirty="0"/>
              <a:t>Great Britain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area</a:t>
            </a:r>
            <a:r>
              <a:rPr lang="pl-PL" dirty="0"/>
              <a:t> of </a:t>
            </a:r>
            <a:r>
              <a:rPr lang="pl-PL" dirty="0" smtClean="0"/>
              <a:t>229,850km</a:t>
            </a:r>
            <a:r>
              <a:rPr lang="pl-PL" baseline="30000" dirty="0" smtClean="0"/>
              <a:t>2</a:t>
            </a:r>
            <a:r>
              <a:rPr lang="pl-PL" dirty="0"/>
              <a:t>.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89040"/>
            <a:ext cx="1691913" cy="276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romseynet.org.uk/town/where/world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3960440" cy="240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927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4. </a:t>
            </a:r>
            <a:r>
              <a:rPr lang="pl-PL" dirty="0"/>
              <a:t>The </a:t>
            </a:r>
            <a:r>
              <a:rPr lang="pl-PL" dirty="0" err="1"/>
              <a:t>first</a:t>
            </a:r>
            <a:r>
              <a:rPr lang="pl-PL" dirty="0"/>
              <a:t> </a:t>
            </a:r>
            <a:r>
              <a:rPr lang="pl-PL" dirty="0" err="1"/>
              <a:t>monarch</a:t>
            </a:r>
            <a:r>
              <a:rPr lang="pl-PL" dirty="0"/>
              <a:t> of Great </a:t>
            </a:r>
            <a:r>
              <a:rPr lang="pl-PL" dirty="0" smtClean="0"/>
              <a:t>Britain </a:t>
            </a:r>
          </a:p>
          <a:p>
            <a:pPr marL="109728" indent="0">
              <a:buNone/>
            </a:pPr>
            <a:r>
              <a:rPr lang="pl-PL" dirty="0"/>
              <a:t>	</a:t>
            </a:r>
            <a:r>
              <a:rPr lang="pl-PL" dirty="0" smtClean="0"/>
              <a:t>was </a:t>
            </a:r>
            <a:r>
              <a:rPr lang="pl-PL" dirty="0" err="1"/>
              <a:t>Anne</a:t>
            </a:r>
            <a:r>
              <a:rPr lang="pl-PL" dirty="0"/>
              <a:t> Stuart.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 descr="http://upload.wikimedia.org/wikipedia/commons/1/1b/Anne_Stu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46501"/>
            <a:ext cx="3214662" cy="400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ta:image/png;base64,iVBORw0KGgoAAAANSUhEUgAAAPAAAAC5CAMAAAAh3EIEAAAAkFBMVEX6+OrspzPsqDT6+u/spi76+/LspjDspSv6+OnspCb6/PT6+/D6+u36+/Pspiz6/fjroRrtqzr58t7utFPtrEDusEn24r7yyIXxw3v137jwvGX47tf01aDurD/trkfz0Jf58tjxwnX47M/126rvtljwvmr579L01qb35cjyy4/347rzy43468nxyILxxHnz0ZcySzCtAAAPnElEQVR4nO1dCZeivBI1CwmBCAjigrQbuHSr7f//d49FlC0qGlvffNwzZ2aalpBLLalUKrHTadGiRYsWLVq0aNGiRYsWLVq0aNGiRYsWLVq0aNGiRYsWLVq0aNGiRR6q/e4e/C3QMtDe3Yc/hRKE5rv78Jfg9sLa6+/uxR8CBT3rV+Xv7safobt0KYGb/4yIdXvKAMC98X+EMZp4EV8AaG+svLsvfwE0WSV8I8Zw8B9gzO0VBRBEfyCg03+fMechi7hGiFnTrwF6d49eDL6zQA7Umfzbg5M+6JNEm9O/AGC//3aIqe4oKADj+b+s1GgSlggD65+eRfCJg8uEj/824bBC2DfVd3frdYgGYRx7q2RQip0WBNbPvyzhju6XJIx79ovGpWbNqvw1vhPNSJGw8WW/5Emcj48NXiUfzJbdF5gWGvdJqtIwU2m2eMW8mKu+MWvQLlq6/bV82+ITl4ISYYBfMS/WN8Z03UR1lI3lyI8IuiEDFWB3KV3EaNu3vhsJLBIxa6ISd0EJLADKEoaQHuXr9C9jy2aKg0aWM5Er4jjMgnWEXdmOWhlAFja0SO3HokfJhDcGrCMMmC/ZXZgeY00DOK5P2ZfUqVskYCwg7MjNUWuBZUybao1qHhg7yOwIH/RIPWEid8aE7JDSRePb9AEx8FKTNxjzbwrrCUOpMybe2RmEbB5QToeylSrx1XvlmeFlAjHsyntMN+iRaKhr3nEezdXZQVrgx+1+eaJ0BvWkRVu8G2AD0MUDjh9FNkeM0VqRQxntARERxtKCHEWN+EJgPBK9xZN1SKizsTUZr1/5oUBkw6S/lRJecm05hPHY9/VI+perh8jLAIzDgEvojhYwIWHQk5Gf5pr9Ha9ZRaGM91AoowSpDlLLHfCnhWz6NXF0Bihh0QVNdj3LSJ1gszj63MJyerI6BneTZ4WsxYTPEj6naRO6ADxPWBmEDCdKA6H181BzXM0WgQCm3v6RIVnRNM3UEoekBMJRCZwJK5p5+njjJw165/YxeNDpa7PLKgHr7xuriaLs/eFoF8xjr6f/YKGXPql09PngeAzWSnNtUgb9y/tk3oMRorLPmR2b7pu9eqSOQ2ZZ0R+wmCDOlz3hOBw7LRWpQfx5y6Jh0DAhFc9mc/rD/EdDYp69ttipUq/JXELtLkfk9L4wcyMKdpztgKnNlmyY9Pe6slzQ9POEsd+GgZK6uPCFpPdoRkE1F+xCGNBhg14o65ARmHGicIY6HoM1TisZh525uXXPn4eEhU1KXlTTp6m5xO1CGjanekI8dl6Ayf3OT58XszmY7szystIF1ONbt/Bb6i7vd7TI7uVvpoeHx9Ao/jVSGSTvnrn5TnAkHpy5vcpWgbOxyAoGQDA9hNZu4tCTHp0ust79nlbZWanOpH/I+ImgYUVzhPOrBIpuT+aqIhADmlFSIAwgdn1HkACAlj9ksEgYWId7g53IY+EcYTx9IinIjwVFY6OTZSE++F6F3sJf6nV2jZY1MyPD8wTjEuntqhML0hvUmjE3NUUpDNa6bxSsZ/VEiowPYL4nZJp6T2QfegxjTFl/NK+Zyp6dXYHBVwirV5Muhm6NeddO8VB37h8Wi2Fgd7NfJkUj+fu+n9DobHkzUza8URK+rnVaxycWrg6aaJ4o9EmZU8Qt9KpeOtFe8EVSQ7+odKyavW2l52h5gBZj0XDd+52cVD5JHV1U+rm4nKuj4tsbqmmh5OWSgXdlSWh+oY7jUVTz1crYZSdbwcw5vWn+Xeginj6Q7LjgZB+nd5/Ou/jMOK93Rr/AxqgkYx5pdJ2EgWgchrAg4ZOwqFfqTHeMKTzfSnuzlJlH8/c9mT2JYvK8Ece5Ih47xQLYohDKoXVlmf8hGP2i6ujjYnCK6dGMra541do9lRBEdmHJnsAB6hwqHsk65h1q6SU9DAIK0TtfOuWCGOunWwqOwNML7Pqo0B4J9Mm04lJxPz+EKGOBN25KGP/k3yMfVp5Lwwkyi+8f4yfTjqkDymw4ciRp5iJnw8mT80NIQliCDQMa5Pytvu1heGkhvZPOuBkykLuPuk+muPUlA/BCmP2aXg1hAsc1hAuRFoS57pYirRLh0+8Jzcfu5uLckQth7E60Pj01lvxhoydrZLgeNZgjvLAJrhIG+aWNxIZlECa5Qsx4bK8SBtS3CckTLmjFI1DNVd5G6CqoHWPzi1do7d7ltG5ZupFfzBOM7Wy1L5rw8wuAp+RbZsPe0Dq93YKEozd7sR31/nG4VsKZsPLz2rjNGgkb04Blz4l/88RcOANawtzAREPBClE0Fp9tR9vIibR2+V6ItOZQDAUPTxPudPLlkdgRPDjvHbnav5ahvBP4a1tyhHUgYeEnHEhYJSm8w6+eoHskN/5pAX0+9KCHXIyobwzBx/qFXnxtn1+k4ht8seHzX2UbBmyfd48jRp4bhyEtTAJQEtNXbThr93SfEUooWkDbL3wmDIWECyFdNKFi5KlhidJCiIhmYsJZY/EoNZKw7lpTAVuHYgyL7J3xhFoT5gaFAEKs0gUYvoRl13hODHPKmSB9u0UJF1IfSN04lOZvOAu7qNKnqwXNZHhV2vyhjHPNwHwfcheenPyfUcoZiWRSqvTjyPYdZrGmM0US3eMG5ZxCFMzc0RB5pNKhCmVwx+yHTispN66gn53nQsNglNJb/SU4+pBhwC9v+IOq6TtleMfYTldSSifQ/I4JPRvWBe2KydeDwJ/tdiPnuklj7A133/7mZ6madWqpzMntTlhDOdVAal0SsvRup6I6RaRE4FydDPGVHlN3Y0dWoChdJJCRdmQ3naCs8ift+5Y6YWNzw3i43pmJZYzdgX5DGSPfeZMxa7A+c5Xwzw3CGM9uL3Ai9SAKOKPp9O1CLaQOjetaTfuSip9QNOe8+iDi37Og2932Bc2w0T3LKkj14dUYnXmyNshoLhU6akiYM76ljwl4Z8HyzVz+f2fijevjkF4ZItlOEmHV/GXC0JKx0b111drRqp0P47tXCpF9hKw2lo7/jx+rZanrqagghVAj3N9dtybyBQ1UkZvzhUivcV9auXNWn1GeLUV0N+r9I0FaM1KdLbHfBqqI0NhL3X15tiQh23GG6pRMJ34EYX1/UrtcKurrOh3Py7F0M9vjuj1MBqhTPH+OpemoOTFhV9OikYINAzCaNCvQy0m4WBF/bOZsUHfBchLOGqO+vAJ+7pMKYbprIt0Y3UHtrpbm3pXbrlEhTHoSt9fzdLmoQLh5QagWnL10kXDz5PmIVggbrsQtGnxSmZ3RsPEijihEbR4w8KAaCtFnSh0qD7BXuCRhNhIKWPQieBJ4VMdhYyrw9OIqoW0Pl8dhupO5WbKydx9YM1F9n7qvf7Iwt0xofUE8t0WnjNVoHDA2Ms8E0TephM9/QeHObj7Z1V7v6AEBZQmnliiY1umBaL9kUntSGoflHvtSXeQWShhtvdo3Ua4XyRvxqLZCSdmJMjY1ZwlISu9kqGY92FDwQvmgPsRDW+G2FuzW7oxEi71g1oiW04oTlbczJqVxWsw6qzQW7cXkR/ZTK7Bf4UYtWLu5mduOaBbFx4CUhiVLJIAHkQwpxdlSICh4/a09qaI7gFhIGNedUIOWULQLEx3K4zCwJO/Y1IIyYUO0dSS0VlV/xnko3sYDIf2uqosyZsP6d6ov++VIq5wXfxr6upJRMmo30KE9pNX5Lc9vJ6iz4t5P5SWpO1a/gYunZRdFn0Ukb2iPSx/Kz2CHbvUhccWANSupF0fXNvEkPgesi9JUlcjJGbMaFqhzqL68p4tZylDr3io7TBAqCIbr40gT8HSg5K6rSPVvlm6xcFlIFGkTj0YNjZXiAzpIX9YNb6zGjJ4kfGAlpwUgoaE/15RzXSvS1GBqxCbpBKqZXUemPUwd1tXVQxqO9axEFmn6Ni41gNjdXBqKr2tz3zFIdfVQWj7rjG5Aa3JaGDu7H1s3Y2h87a8SZpFHg56/V7Xk8txPtj/cXC7FvcWeJ3egdTDqp4/Dhjc7NWSaaP4zdCiuWy6lkn1WtaYxA7Ys4Hqr1cpz+tS6qD2z2JcTX3eIdW8BBGP96A4vnGLr4iKjRqEbptepaHEO9+SfvKaWSx1TxGKmLAY1cpnXpBdGcvn+ZeJIM9KWACg0dXoAMy77ZEqgzgvOlVndXGF6H9hKPt9SIfZnwdjJP/yEj68vuLwTcsqVSrgy23k7cG/wAglP0uR0fRXPudTwFNreWXoIrpQegrPnyj2kvmzpFQcYZXmtjwT1XnEMWTWv9TGQUp9VgbLBF12rU+ksmirEU7mIqElhWk51b6k0FCQQnic8rlsu/QjCWGrGMoN+PgTh4yDlWIwKuH06AAzI89IiCQNwv4TjjGWj8+/uZ3y7fOk9oOFrDsfUdtZn2jBbvOYwUFNOab98PLn9Toh0ffcD8aojm/n8fPZIqk4FlQZ55c39nN1w1u5iaAkyX5f/eNZABZe2805Ldor2DPR1V5n2X4PQ1zjpyIhD9olO6/46r4aIC9T+UHB3gzovOqJaNY8Z4Y+yYXk1lmV0rx4R9TY8vaNUCLQH+ANtmB1f9e1cyVE1H0cYUGlFpRUIctOPod5Km4OAF+R3MnhM7mwJ1En44rTukrDEKtoqFtcIv0mlDed136HIPzGtVTngRCZh/wMJv2KZ5Uw4uHJ04bvAfl/3fT5xuZAcGwY3bBjcb8NUUPknhbCkU2ek4hXfInAmnByXAj7LS2OJlfBlxLvF/1B29wE/cjz6/zFhQl9ImC9dKuEAB5kgDL5gbfgMdfvtYPY5gzFmeBW88suqOerY40W/+U73V4Awq7cYqM8f9n2Ds66pwciBFBPyPi9NMDW+PH+u/ck33HJNmY+/vT65vbX/JYieS/oLf6+af/e1mKjL7W3wGwk6LcQq5iDyP5+EIyunBaIHgvAQbG1d7/zt9+lxxDv21l9NqWVlp3u9VqUJZRabro5bW+WiswJeTZp3Nb4OhvHpFTSzaumxdGSxmFIDTr1hsOem9mo3dQtI09T1YLNbOV+RdcW8HzfPMpLjPSjsO6vdZrxUNe1TvrAYKUrHnmzHs99wCuPSyGfdGTGSVsCX4x388XZic0V5kxoLwVF8xrZqL3++F+EUxCfcx8RPu5vvsOFUd1l6NH7PDRe7YDCx1bjhT+OaB+e6aWp6xHuzG608Z9qD2DASXReBJsfSENDru6G3GO38YLBWkWZqHyfUK0Dxt1ooXJ0vB+Ng438PR4uVF4aO67rTfoxp9D/HiSuhF6Ph98zfjMeD/dpW9eTG/yOmRXAen00T9V9VbdueTCbLGNvtNvk3+nkSXVbV08eUj9bdhuApUB7xz/HFd/etRYsWH4//AcnDCZsb6I4O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08442"/>
            <a:ext cx="3220158" cy="248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54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5. In Great Britain 98% of the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speak</a:t>
            </a:r>
            <a:r>
              <a:rPr lang="pl-PL" dirty="0" smtClean="0"/>
              <a:t> English, 1% </a:t>
            </a:r>
            <a:r>
              <a:rPr lang="pl-PL" dirty="0" err="1" smtClean="0"/>
              <a:t>speak</a:t>
            </a:r>
            <a:r>
              <a:rPr lang="pl-PL" dirty="0" smtClean="0"/>
              <a:t> </a:t>
            </a:r>
            <a:r>
              <a:rPr lang="pl-PL" dirty="0" err="1" smtClean="0"/>
              <a:t>Welsh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6</a:t>
            </a:r>
            <a:r>
              <a:rPr lang="pl-PL" dirty="0"/>
              <a:t>. 64,1 mln </a:t>
            </a:r>
            <a:r>
              <a:rPr lang="pl-PL" dirty="0" err="1"/>
              <a:t>people</a:t>
            </a:r>
            <a:r>
              <a:rPr lang="pl-PL" dirty="0"/>
              <a:t> live i</a:t>
            </a:r>
            <a:r>
              <a:rPr lang="pl-PL" dirty="0" smtClean="0"/>
              <a:t>n Great Britain.</a:t>
            </a:r>
          </a:p>
          <a:p>
            <a:r>
              <a:rPr lang="pl-PL" dirty="0" smtClean="0"/>
              <a:t>7</a:t>
            </a:r>
            <a:r>
              <a:rPr lang="pl-PL" dirty="0" smtClean="0"/>
              <a:t>. Most </a:t>
            </a:r>
            <a:r>
              <a:rPr lang="pl-PL" dirty="0" err="1"/>
              <a:t>i</a:t>
            </a:r>
            <a:r>
              <a:rPr lang="pl-PL" dirty="0" err="1" smtClean="0"/>
              <a:t>mmigrants</a:t>
            </a:r>
            <a:r>
              <a:rPr lang="pl-PL" dirty="0" smtClean="0"/>
              <a:t> </a:t>
            </a:r>
            <a:r>
              <a:rPr lang="pl-PL" dirty="0" smtClean="0"/>
              <a:t>in Great Britain </a:t>
            </a:r>
            <a:r>
              <a:rPr lang="pl-PL" dirty="0" err="1" smtClean="0"/>
              <a:t>are</a:t>
            </a:r>
            <a:r>
              <a:rPr lang="pl-PL" dirty="0" smtClean="0"/>
              <a:t> from Poland.</a:t>
            </a:r>
          </a:p>
          <a:p>
            <a:r>
              <a:rPr lang="pl-PL" dirty="0" smtClean="0"/>
              <a:t>8</a:t>
            </a:r>
            <a:r>
              <a:rPr lang="pl-PL" dirty="0" smtClean="0"/>
              <a:t>. Great </a:t>
            </a:r>
            <a:r>
              <a:rPr lang="pl-PL" dirty="0" smtClean="0"/>
              <a:t>Britain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largest island of the British Isles.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http://www.salminter.com/pics/actividades/Banderas.gif?0.8346134986778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046" y="4207876"/>
            <a:ext cx="2308354" cy="21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2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9.The </a:t>
            </a:r>
            <a:r>
              <a:rPr lang="pl-PL" dirty="0" err="1" smtClean="0"/>
              <a:t>ethnic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r>
              <a:rPr lang="pl-PL" dirty="0" smtClean="0"/>
              <a:t> in Great Britain </a:t>
            </a:r>
            <a:r>
              <a:rPr lang="pl-PL" dirty="0" err="1" smtClean="0"/>
              <a:t>are</a:t>
            </a:r>
            <a:r>
              <a:rPr lang="pl-PL" dirty="0" smtClean="0"/>
              <a:t> 86.8% </a:t>
            </a:r>
            <a:r>
              <a:rPr lang="pl-PL" dirty="0"/>
              <a:t>W</a:t>
            </a:r>
            <a:r>
              <a:rPr lang="pl-PL" dirty="0" smtClean="0"/>
              <a:t>hite, 7.1% </a:t>
            </a:r>
            <a:r>
              <a:rPr lang="pl-PL" dirty="0" err="1" smtClean="0"/>
              <a:t>Asian</a:t>
            </a:r>
            <a:r>
              <a:rPr lang="pl-PL" dirty="0" smtClean="0"/>
              <a:t>, 3.1% Black, 2.0 </a:t>
            </a:r>
            <a:r>
              <a:rPr lang="pl-PL" dirty="0" err="1" smtClean="0"/>
              <a:t>mixed</a:t>
            </a:r>
            <a:r>
              <a:rPr lang="pl-PL" dirty="0" smtClean="0"/>
              <a:t>, 0.3% Arab, 0.6% </a:t>
            </a:r>
            <a:r>
              <a:rPr lang="pl-PL" dirty="0" err="1" smtClean="0"/>
              <a:t>other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90" y="2708920"/>
            <a:ext cx="4237924" cy="375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7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10. In Great</a:t>
            </a:r>
            <a:r>
              <a:rPr lang="pl-PL" dirty="0"/>
              <a:t> Britain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/>
              <a:t>many</a:t>
            </a:r>
            <a:r>
              <a:rPr lang="pl-PL" dirty="0" smtClean="0"/>
              <a:t> d</a:t>
            </a:r>
            <a:r>
              <a:rPr lang="en-US" dirty="0" err="1" smtClean="0"/>
              <a:t>eer</a:t>
            </a:r>
            <a:r>
              <a:rPr lang="en-US" dirty="0" smtClean="0"/>
              <a:t>, foxes, badgers, otters, stoats, </a:t>
            </a:r>
            <a:r>
              <a:rPr lang="en-US" dirty="0"/>
              <a:t>and </a:t>
            </a:r>
            <a:r>
              <a:rPr lang="en-US" dirty="0" smtClean="0"/>
              <a:t>species </a:t>
            </a:r>
            <a:r>
              <a:rPr lang="en-US" dirty="0"/>
              <a:t>of birds and </a:t>
            </a:r>
            <a:r>
              <a:rPr lang="en-US" dirty="0" smtClean="0"/>
              <a:t>fish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3937620" cy="262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s://shpilenok.files.wordpress.com/2013/01/000habk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3484946" cy="263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b="1" i="1" dirty="0" smtClean="0"/>
              <a:t>MADE  BY: </a:t>
            </a:r>
            <a:endParaRPr lang="pl-PL" sz="4000" b="1" i="1" dirty="0" smtClean="0"/>
          </a:p>
          <a:p>
            <a:endParaRPr lang="pl-PL" sz="4000" dirty="0" smtClean="0"/>
          </a:p>
          <a:p>
            <a:pPr marL="109728" indent="0">
              <a:buNone/>
            </a:pPr>
            <a:r>
              <a:rPr lang="pl-PL" sz="4000" dirty="0" smtClean="0"/>
              <a:t>     Helenka </a:t>
            </a:r>
            <a:r>
              <a:rPr lang="pl-PL" sz="4000" dirty="0" err="1" smtClean="0"/>
              <a:t>Nagy</a:t>
            </a:r>
            <a:endParaRPr lang="pl-PL" sz="4000" dirty="0" smtClean="0"/>
          </a:p>
          <a:p>
            <a:pPr marL="109728" indent="0">
              <a:buNone/>
            </a:pP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29813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25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168</Words>
  <Application>Microsoft Office PowerPoint</Application>
  <PresentationFormat>Pokaz na ekranie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Hol</vt:lpstr>
      <vt:lpstr>Great Britain Factfile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Britain Factfile</dc:title>
  <dc:creator>Stanowisko-6</dc:creator>
  <cp:lastModifiedBy>Stanowisko-6</cp:lastModifiedBy>
  <cp:revision>18</cp:revision>
  <dcterms:created xsi:type="dcterms:W3CDTF">2015-04-14T13:04:40Z</dcterms:created>
  <dcterms:modified xsi:type="dcterms:W3CDTF">2015-05-06T12:05:41Z</dcterms:modified>
</cp:coreProperties>
</file>