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F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55D55-9DA1-45D9-909C-915128368EF4}" type="datetimeFigureOut">
              <a:rPr lang="pl-PL" smtClean="0"/>
              <a:t>2015-05-08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B6D331-03AD-48D8-9A55-971C7C3497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55D55-9DA1-45D9-909C-915128368EF4}" type="datetimeFigureOut">
              <a:rPr lang="pl-PL" smtClean="0"/>
              <a:t>2015-05-08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B6D331-03AD-48D8-9A55-971C7C3497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55D55-9DA1-45D9-909C-915128368EF4}" type="datetimeFigureOut">
              <a:rPr lang="pl-PL" smtClean="0"/>
              <a:t>2015-05-08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B6D331-03AD-48D8-9A55-971C7C3497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55D55-9DA1-45D9-909C-915128368EF4}" type="datetimeFigureOut">
              <a:rPr lang="pl-PL" smtClean="0"/>
              <a:t>2015-05-08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B6D331-03AD-48D8-9A55-971C7C3497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55D55-9DA1-45D9-909C-915128368EF4}" type="datetimeFigureOut">
              <a:rPr lang="pl-PL" smtClean="0"/>
              <a:t>2015-05-08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B6D331-03AD-48D8-9A55-971C7C3497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55D55-9DA1-45D9-909C-915128368EF4}" type="datetimeFigureOut">
              <a:rPr lang="pl-PL" smtClean="0"/>
              <a:t>2015-05-08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B6D331-03AD-48D8-9A55-971C7C3497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55D55-9DA1-45D9-909C-915128368EF4}" type="datetimeFigureOut">
              <a:rPr lang="pl-PL" smtClean="0"/>
              <a:t>2015-05-08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B6D331-03AD-48D8-9A55-971C7C3497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55D55-9DA1-45D9-909C-915128368EF4}" type="datetimeFigureOut">
              <a:rPr lang="pl-PL" smtClean="0"/>
              <a:t>2015-05-08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B6D331-03AD-48D8-9A55-971C7C3497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55D55-9DA1-45D9-909C-915128368EF4}" type="datetimeFigureOut">
              <a:rPr lang="pl-PL" smtClean="0"/>
              <a:t>2015-05-08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B6D331-03AD-48D8-9A55-971C7C3497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55D55-9DA1-45D9-909C-915128368EF4}" type="datetimeFigureOut">
              <a:rPr lang="pl-PL" smtClean="0"/>
              <a:t>2015-05-08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B6D331-03AD-48D8-9A55-971C7C3497B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A55D55-9DA1-45D9-909C-915128368EF4}" type="datetimeFigureOut">
              <a:rPr lang="pl-PL" smtClean="0"/>
              <a:t>2015-05-08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B6D331-03AD-48D8-9A55-971C7C3497B0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9A55D55-9DA1-45D9-909C-915128368EF4}" type="datetimeFigureOut">
              <a:rPr lang="pl-PL" smtClean="0"/>
              <a:t>2015-05-08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CB6D331-03AD-48D8-9A55-971C7C3497B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1816224"/>
            <a:ext cx="7772400" cy="182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MATEMATYKA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3717032"/>
            <a:ext cx="7772400" cy="914400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05FF76"/>
                </a:solidFill>
              </a:rPr>
              <a:t>GOSIA I AMELIA</a:t>
            </a:r>
            <a:endParaRPr lang="pl-PL" dirty="0">
              <a:solidFill>
                <a:srgbClr val="05FF76"/>
              </a:solidFill>
            </a:endParaRP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611560" y="3645024"/>
            <a:ext cx="7772400" cy="914400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pl-PL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52120" y="1124744"/>
            <a:ext cx="2971800" cy="3471664"/>
          </a:xfrm>
        </p:spPr>
        <p:txBody>
          <a:bodyPr>
            <a:normAutofit/>
          </a:bodyPr>
          <a:lstStyle/>
          <a:p>
            <a:r>
              <a:rPr lang="pl-PL" dirty="0" smtClean="0"/>
              <a:t>MAMY </a:t>
            </a:r>
            <a:r>
              <a:rPr lang="pl-PL" dirty="0" smtClean="0"/>
              <a:t>NADZIEJĘ,  ŻE UDAŁO NAM SIĘ WSZYSTKICH PRZEKONAĆ DO UCZENIA SIĘ MATEMATYKI. </a:t>
            </a:r>
            <a:br>
              <a:rPr lang="pl-PL" dirty="0" smtClean="0"/>
            </a:br>
            <a:r>
              <a:rPr lang="pl-PL" dirty="0" smtClean="0"/>
              <a:t>JEST ONA BARDZO POTRZEBNA!</a:t>
            </a:r>
            <a:br>
              <a:rPr lang="pl-PL" dirty="0" smtClean="0"/>
            </a:br>
            <a:r>
              <a:rPr lang="pl-PL" dirty="0" smtClean="0"/>
              <a:t>Dziękujemy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09540"/>
            <a:ext cx="4087752" cy="371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8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DRZEWO MATEMATYCZNE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3456" y="15525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MATEMATYKA JEST CIEKAWA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7894" y="530225"/>
            <a:ext cx="4714249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30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Zabawne figury </a:t>
            </a:r>
            <a:r>
              <a:rPr lang="pl-PL" dirty="0" smtClean="0">
                <a:sym typeface="Wingdings" panose="05000000000000000000" pitchFamily="2" charset="2"/>
              </a:rPr>
              <a:t>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88224" y="548680"/>
            <a:ext cx="2240280" cy="4211480"/>
          </a:xfrm>
        </p:spPr>
        <p:txBody>
          <a:bodyPr/>
          <a:lstStyle/>
          <a:p>
            <a:r>
              <a:rPr lang="pl-PL" dirty="0" smtClean="0"/>
              <a:t>FIGURY W MATEMATYCE SĄ BADZO CIEKAWE.</a:t>
            </a:r>
          </a:p>
          <a:p>
            <a:r>
              <a:rPr lang="pl-PL" dirty="0" smtClean="0"/>
              <a:t>NA PRZYKŁAD </a:t>
            </a:r>
            <a:r>
              <a:rPr lang="pl-PL" dirty="0" smtClean="0"/>
              <a:t>KWADRAT MOŻNA SKOJARZYĆ Z </a:t>
            </a:r>
            <a:r>
              <a:rPr lang="pl-PL" dirty="0" smtClean="0"/>
              <a:t>OKNEM, KOŁO </a:t>
            </a:r>
            <a:r>
              <a:rPr lang="pl-PL" dirty="0" smtClean="0"/>
              <a:t>MOŻNA SKOJARZYĆ Z </a:t>
            </a:r>
            <a:r>
              <a:rPr lang="pl-PL" dirty="0" smtClean="0"/>
              <a:t>LITERKĄ </a:t>
            </a:r>
            <a:r>
              <a:rPr lang="pl-PL" dirty="0" smtClean="0"/>
              <a:t>O,</a:t>
            </a:r>
          </a:p>
          <a:p>
            <a:r>
              <a:rPr lang="pl-PL" dirty="0" smtClean="0"/>
              <a:t>TRÓJKĄT </a:t>
            </a:r>
            <a:r>
              <a:rPr lang="pl-PL" dirty="0" smtClean="0"/>
              <a:t>MOŻNA SKOJARZYĆ Z </a:t>
            </a:r>
            <a:r>
              <a:rPr lang="pl-PL" dirty="0" smtClean="0"/>
              <a:t>ZNAKIEM DROGOWYM, PROS-TOKĄT </a:t>
            </a:r>
            <a:r>
              <a:rPr lang="pl-PL" dirty="0" smtClean="0"/>
              <a:t>MOŻNA SKOJARZYĆ Z </a:t>
            </a:r>
            <a:r>
              <a:rPr lang="pl-PL" dirty="0" smtClean="0"/>
              <a:t>ŁAWKĄ SZKOLNĄ.</a:t>
            </a:r>
            <a:endParaRPr lang="pl-PL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r="270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0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PRZYRZĄDY MATEMAYCZNE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PRZYRZĄDY MATEMATYCZNE TO LINIJKA</a:t>
            </a:r>
            <a:r>
              <a:rPr lang="pl-PL" dirty="0" smtClean="0"/>
              <a:t>, EKIERKA, KĄTOMIERZ, CYRKIEL</a:t>
            </a:r>
            <a:r>
              <a:rPr lang="pl-PL" dirty="0" smtClean="0"/>
              <a:t>.</a:t>
            </a:r>
          </a:p>
          <a:p>
            <a:r>
              <a:rPr lang="pl-PL" dirty="0" smtClean="0"/>
              <a:t>LINIJKA SŁUŻY DO MIERZENIA ODCINKÓW, EKIERKA SŁUŻY DO ODMIERZENIA KĄTÓW PROSTYCH, </a:t>
            </a:r>
            <a:r>
              <a:rPr lang="pl-PL" dirty="0" smtClean="0"/>
              <a:t>KĄTOMIERZ </a:t>
            </a:r>
            <a:r>
              <a:rPr lang="pl-PL" dirty="0" smtClean="0"/>
              <a:t>SŁUŻY DO MIERZENIA KĄTÓW A CYRKIEL DO </a:t>
            </a:r>
            <a:r>
              <a:rPr lang="pl-PL" dirty="0" smtClean="0"/>
              <a:t>RYSOWANIA </a:t>
            </a:r>
            <a:r>
              <a:rPr lang="pl-PL" dirty="0" smtClean="0"/>
              <a:t>OKRĘGÓW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0" r="1082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90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TRÓJKĄTY ???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ILE TRÓJKĄTÓW WIDZICIE NA RYSUNKU?</a:t>
            </a: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8" b="13688"/>
          <a:stretch>
            <a:fillRect/>
          </a:stretch>
        </p:blipFill>
        <p:spPr bwMode="auto">
          <a:xfrm>
            <a:off x="395536" y="366752"/>
            <a:ext cx="5976664" cy="441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4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ZABAWY MATEMATYCZNE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Zabawki </a:t>
            </a:r>
            <a:r>
              <a:rPr lang="pl-PL" dirty="0" smtClean="0"/>
              <a:t>MATEMATYCZNE to np</a:t>
            </a:r>
            <a:r>
              <a:rPr lang="pl-PL" dirty="0" smtClean="0"/>
              <a:t>. Kostka </a:t>
            </a:r>
            <a:r>
              <a:rPr lang="pl-PL" dirty="0" smtClean="0"/>
              <a:t>R</a:t>
            </a:r>
            <a:r>
              <a:rPr lang="pl-PL" dirty="0" smtClean="0"/>
              <a:t>ubika, w której należy ułożyć ściany w jednym kolorze.</a:t>
            </a:r>
            <a:endParaRPr lang="pl-PL" dirty="0"/>
          </a:p>
        </p:txBody>
      </p:sp>
      <p:sp>
        <p:nvSpPr>
          <p:cNvPr id="4" name="Symbol zastępczy obrazu 3"/>
          <p:cNvSpPr>
            <a:spLocks noGrp="1"/>
          </p:cNvSpPr>
          <p:nvPr>
            <p:ph type="pic" idx="1"/>
          </p:nvPr>
        </p:nvSpPr>
        <p:spPr/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4536504" cy="467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26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2000" dirty="0" smtClean="0"/>
              <a:t>Matematyka przydaje się </a:t>
            </a:r>
            <a:r>
              <a:rPr lang="pl-PL" sz="2000" dirty="0" smtClean="0"/>
              <a:t>nawet w </a:t>
            </a:r>
            <a:r>
              <a:rPr lang="pl-PL" sz="2000" dirty="0" smtClean="0"/>
              <a:t>liczeniu tańczących </a:t>
            </a:r>
            <a:r>
              <a:rPr lang="pl-PL" sz="2000" dirty="0" smtClean="0"/>
              <a:t>pingwinów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" b="11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53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LICZBY bliźniacze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HANIA </a:t>
            </a:r>
            <a:r>
              <a:rPr lang="pl-PL" dirty="0" smtClean="0"/>
              <a:t>ZAPYTAŁA </a:t>
            </a:r>
            <a:r>
              <a:rPr lang="pl-PL" dirty="0" smtClean="0"/>
              <a:t>CO TO SĄ LICZBY </a:t>
            </a:r>
            <a:r>
              <a:rPr lang="pl-PL" dirty="0" smtClean="0"/>
              <a:t>BLIŹNIACZE. IRENA </a:t>
            </a:r>
            <a:r>
              <a:rPr lang="pl-PL" dirty="0" smtClean="0"/>
              <a:t>ODPOWIEDZIAŁA </a:t>
            </a:r>
            <a:r>
              <a:rPr lang="pl-PL" dirty="0" smtClean="0"/>
              <a:t>JEJ, ŻE SĄ TO  LICZBY RAZEM </a:t>
            </a:r>
            <a:r>
              <a:rPr lang="pl-PL" dirty="0" smtClean="0"/>
              <a:t>URODZONE. LICZBY BLIŹNIACZE </a:t>
            </a:r>
            <a:r>
              <a:rPr lang="pl-PL" dirty="0" smtClean="0"/>
              <a:t>TO </a:t>
            </a:r>
            <a:r>
              <a:rPr lang="pl-PL" dirty="0" smtClean="0"/>
              <a:t>2 </a:t>
            </a:r>
            <a:r>
              <a:rPr lang="pl-PL" dirty="0" smtClean="0"/>
              <a:t>LICZBY PIERWSZE,  </a:t>
            </a:r>
            <a:r>
              <a:rPr lang="pl-PL" dirty="0" smtClean="0"/>
              <a:t>KTÓRYCH RÓŻNICA WYNOSI 2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 smtClean="0"/>
              <a:t>Np. 3 i 5 SĄ LICZBAMI BLIŹNIACZYMI.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38" b="1138"/>
          <a:stretch>
            <a:fillRect/>
          </a:stretch>
        </p:blipFill>
        <p:spPr>
          <a:xfrm>
            <a:off x="11196736" y="116632"/>
            <a:ext cx="5925312" cy="4343400"/>
          </a:xfrm>
        </p:spPr>
      </p:pic>
      <p:sp>
        <p:nvSpPr>
          <p:cNvPr id="6" name="Ośmiokąt 5"/>
          <p:cNvSpPr/>
          <p:nvPr/>
        </p:nvSpPr>
        <p:spPr>
          <a:xfrm>
            <a:off x="12492880" y="332656"/>
            <a:ext cx="3672408" cy="352839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Gwiazda 32-ramienna 6"/>
          <p:cNvSpPr/>
          <p:nvPr/>
        </p:nvSpPr>
        <p:spPr>
          <a:xfrm>
            <a:off x="1835696" y="1306488"/>
            <a:ext cx="2520280" cy="252028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0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97</TotalTime>
  <Words>178</Words>
  <Application>Microsoft Office PowerPoint</Application>
  <PresentationFormat>Pokaz na ekranie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Aspekt</vt:lpstr>
      <vt:lpstr>MATEMATYKA</vt:lpstr>
      <vt:lpstr>DRZEWO MATEMATYCZNE</vt:lpstr>
      <vt:lpstr>MATEMATYKA JEST CIEKAWA</vt:lpstr>
      <vt:lpstr>Zabawne figury </vt:lpstr>
      <vt:lpstr>PRZYRZĄDY MATEMAYCZNE</vt:lpstr>
      <vt:lpstr>TRÓJKĄTY ??? </vt:lpstr>
      <vt:lpstr>ZABAWY MATEMATYCZNE</vt:lpstr>
      <vt:lpstr>Prezentacja programu PowerPoint</vt:lpstr>
      <vt:lpstr>LICZBY bliźniacze</vt:lpstr>
      <vt:lpstr>MAMY NADZIEJĘ,  ŻE UDAŁO NAM SIĘ WSZYSTKICH PRZEKONAĆ DO UCZENIA SIĘ MATEMATYKI.  JEST ONA BARDZO POTRZEBNA! Dziękujemy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MATEMATYKA</dc:title>
  <dc:creator>Stanowisko-4</dc:creator>
  <cp:lastModifiedBy>Edyta</cp:lastModifiedBy>
  <cp:revision>11</cp:revision>
  <dcterms:created xsi:type="dcterms:W3CDTF">2015-03-30T06:08:47Z</dcterms:created>
  <dcterms:modified xsi:type="dcterms:W3CDTF">2015-05-08T05:13:45Z</dcterms:modified>
</cp:coreProperties>
</file>