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57" r:id="rId5"/>
    <p:sldId id="265" r:id="rId6"/>
    <p:sldId id="266" r:id="rId7"/>
    <p:sldId id="258" r:id="rId8"/>
    <p:sldId id="260" r:id="rId9"/>
    <p:sldId id="264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370670">
            <a:off x="1082962" y="2415249"/>
            <a:ext cx="6912768" cy="194842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/>
              <a:t>The British Government</a:t>
            </a:r>
          </a:p>
        </p:txBody>
      </p:sp>
    </p:spTree>
    <p:extLst>
      <p:ext uri="{BB962C8B-B14F-4D97-AF65-F5344CB8AC3E}">
        <p14:creationId xmlns:p14="http://schemas.microsoft.com/office/powerpoint/2010/main" val="38890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b="1" i="1" smtClean="0"/>
              <a:t>MADE</a:t>
            </a:r>
            <a:r>
              <a:rPr lang="pl-PL" b="1" i="1" smtClean="0"/>
              <a:t>:</a:t>
            </a:r>
            <a:endParaRPr lang="en-US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2276872"/>
            <a:ext cx="6584776" cy="3209529"/>
          </a:xfrm>
        </p:spPr>
        <p:txBody>
          <a:bodyPr/>
          <a:lstStyle/>
          <a:p>
            <a:pPr indent="0">
              <a:buNone/>
            </a:pPr>
            <a:r>
              <a:rPr lang="pl-PL" sz="4400" dirty="0" smtClean="0"/>
              <a:t>                       Dajana Majda </a:t>
            </a:r>
            <a:endParaRPr lang="en-US" sz="4400" dirty="0"/>
          </a:p>
        </p:txBody>
      </p:sp>
      <p:pic>
        <p:nvPicPr>
          <p:cNvPr id="2053" name="Picture 5" descr="C:\Users\Stanowisko-7\Pictures\se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2751059" cy="23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runs the UK?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708920"/>
            <a:ext cx="6368752" cy="2777481"/>
          </a:xfrm>
        </p:spPr>
        <p:txBody>
          <a:bodyPr>
            <a:normAutofit/>
          </a:bodyPr>
          <a:lstStyle/>
          <a:p>
            <a:r>
              <a:rPr lang="en-US" sz="3200" b="1" dirty="0"/>
              <a:t>The British government runs the UK. The leader of the government is the 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Minister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7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512768" cy="10081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Parliamentary democracy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060848"/>
            <a:ext cx="6728792" cy="3528392"/>
          </a:xfrm>
        </p:spPr>
        <p:txBody>
          <a:bodyPr>
            <a:noAutofit/>
          </a:bodyPr>
          <a:lstStyle/>
          <a:p>
            <a:r>
              <a:rPr lang="en-US" sz="2000" b="1" dirty="0"/>
              <a:t>Great Britain (UK) is a parliamentary democracy with a constitutional Monarch as Head of State</a:t>
            </a:r>
            <a:r>
              <a:rPr lang="en-US" sz="2000" b="1" dirty="0" smtClean="0"/>
              <a:t>.</a:t>
            </a:r>
            <a:r>
              <a:rPr lang="pl-PL" sz="2000" b="1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08" y="3414744"/>
            <a:ext cx="3120008" cy="191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03" y="3504242"/>
            <a:ext cx="1656184" cy="173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1800200" cy="231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512768" cy="1008112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The British Government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The two Houses of the Parliament of the United Kingdom (the House of Lords and the House of Commons) are based at The Palace of Westminster, also known as </a:t>
            </a:r>
            <a:r>
              <a:rPr lang="en-US" sz="2400" dirty="0" smtClean="0">
                <a:solidFill>
                  <a:srgbClr val="002060"/>
                </a:solidFill>
              </a:rPr>
              <a:t>the</a:t>
            </a: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Houses of Parliament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>
                <a:solidFill>
                  <a:srgbClr val="002060"/>
                </a:solidFill>
              </a:rPr>
              <a:t>in London.</a:t>
            </a:r>
          </a:p>
        </p:txBody>
      </p:sp>
    </p:spTree>
    <p:extLst>
      <p:ext uri="{BB962C8B-B14F-4D97-AF65-F5344CB8AC3E}">
        <p14:creationId xmlns:p14="http://schemas.microsoft.com/office/powerpoint/2010/main" val="38498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7984" y="3366119"/>
            <a:ext cx="3672408" cy="222312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Scotland</a:t>
            </a:r>
            <a:r>
              <a:rPr lang="pl-PL" sz="2400" b="1" dirty="0" smtClean="0"/>
              <a:t> and Wales have their</a:t>
            </a:r>
            <a:r>
              <a:rPr lang="pl-PL" sz="2400" b="1" dirty="0"/>
              <a:t> </a:t>
            </a:r>
            <a:r>
              <a:rPr lang="pl-PL" sz="2400" b="1" dirty="0" smtClean="0"/>
              <a:t>separate</a:t>
            </a:r>
            <a:r>
              <a:rPr lang="pl-PL" sz="2400" b="1" dirty="0"/>
              <a:t> </a:t>
            </a:r>
            <a:r>
              <a:rPr lang="pl-PL" sz="2400" b="1" dirty="0" smtClean="0"/>
              <a:t>parliaments. </a:t>
            </a:r>
          </a:p>
          <a:p>
            <a:r>
              <a:rPr lang="pl-PL" sz="2400" b="1" dirty="0" smtClean="0"/>
              <a:t>National </a:t>
            </a:r>
            <a:r>
              <a:rPr lang="pl-PL" sz="2400" b="1" dirty="0"/>
              <a:t>Assembly for Wales. </a:t>
            </a:r>
            <a:endParaRPr lang="pl-PL" sz="2400" b="1" dirty="0" smtClean="0"/>
          </a:p>
          <a:p>
            <a:r>
              <a:rPr lang="pl-PL" sz="2400" b="1" dirty="0"/>
              <a:t>Scottish P</a:t>
            </a:r>
            <a:r>
              <a:rPr lang="pl-PL" sz="2400" b="1" dirty="0" smtClean="0"/>
              <a:t>arliament .</a:t>
            </a:r>
            <a:endParaRPr lang="pl-PL" sz="2400" b="1" dirty="0"/>
          </a:p>
          <a:p>
            <a:endParaRPr lang="pl-PL" sz="2400" b="1" dirty="0" smtClean="0"/>
          </a:p>
          <a:p>
            <a:pPr indent="0">
              <a:buNone/>
            </a:pP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4" y="3366119"/>
            <a:ext cx="3057963" cy="18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71456"/>
            <a:ext cx="4382169" cy="20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201641" y="94829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pl-PL" b="1" dirty="0" smtClean="0"/>
              <a:t>Scottish </a:t>
            </a:r>
            <a:r>
              <a:rPr lang="pl-PL" b="1" dirty="0"/>
              <a:t>P</a:t>
            </a:r>
            <a:r>
              <a:rPr lang="pl-PL" b="1" dirty="0" smtClean="0"/>
              <a:t>arliament </a:t>
            </a:r>
            <a:endParaRPr lang="en-US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71600" y="3400733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National Assembly for Wales. </a:t>
            </a:r>
          </a:p>
        </p:txBody>
      </p:sp>
    </p:spTree>
    <p:extLst>
      <p:ext uri="{BB962C8B-B14F-4D97-AF65-F5344CB8AC3E}">
        <p14:creationId xmlns:p14="http://schemas.microsoft.com/office/powerpoint/2010/main" val="41768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332656"/>
            <a:ext cx="6696744" cy="5153745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pl-PL" sz="2400" dirty="0" smtClean="0"/>
          </a:p>
          <a:p>
            <a:r>
              <a:rPr lang="pl-PL" sz="2400" dirty="0"/>
              <a:t> British Parliament </a:t>
            </a:r>
            <a:r>
              <a:rPr lang="pl-PL" sz="2400" dirty="0" smtClean="0"/>
              <a:t>consists</a:t>
            </a:r>
            <a:r>
              <a:rPr lang="pl-PL" sz="2400" dirty="0"/>
              <a:t> </a:t>
            </a:r>
            <a:r>
              <a:rPr lang="pl-PL" sz="2400" dirty="0" smtClean="0"/>
              <a:t>of the House </a:t>
            </a:r>
            <a:r>
              <a:rPr lang="pl-PL" sz="2400" dirty="0"/>
              <a:t>of </a:t>
            </a:r>
            <a:r>
              <a:rPr lang="pl-PL" sz="2400" dirty="0" smtClean="0"/>
              <a:t>Commons </a:t>
            </a:r>
            <a:r>
              <a:rPr lang="pl-PL" sz="2400" dirty="0"/>
              <a:t>and </a:t>
            </a:r>
            <a:r>
              <a:rPr lang="pl-PL" sz="2400" dirty="0" smtClean="0"/>
              <a:t>the House </a:t>
            </a:r>
            <a:r>
              <a:rPr lang="pl-PL" sz="2400" dirty="0"/>
              <a:t>of Lords </a:t>
            </a:r>
            <a:r>
              <a:rPr lang="pl-PL" sz="2400" dirty="0" smtClean="0"/>
              <a:t>. </a:t>
            </a:r>
            <a:endParaRPr lang="pl-PL" sz="2400" dirty="0"/>
          </a:p>
          <a:p>
            <a:pPr indent="0"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937620" cy="24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00" y="3862462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6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472808" cy="685800"/>
          </a:xfrm>
        </p:spPr>
        <p:txBody>
          <a:bodyPr>
            <a:noAutofit/>
          </a:bodyPr>
          <a:lstStyle/>
          <a:p>
            <a:r>
              <a:rPr lang="en-US" sz="1800" b="1" i="1" dirty="0"/>
              <a:t>The Palace of Westminster (Houses of Parliament) where the UK Government sits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7606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3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348880"/>
            <a:ext cx="6328792" cy="3264025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 Parliament</a:t>
            </a:r>
            <a:r>
              <a:rPr lang="en-US" sz="2400" dirty="0">
                <a:solidFill>
                  <a:srgbClr val="002060"/>
                </a:solidFill>
              </a:rPr>
              <a:t> decides the </a:t>
            </a:r>
            <a:r>
              <a:rPr lang="en-US" sz="2400" dirty="0" smtClean="0">
                <a:solidFill>
                  <a:srgbClr val="002060"/>
                </a:solidFill>
              </a:rPr>
              <a:t>la</a:t>
            </a:r>
            <a:r>
              <a:rPr lang="pl-PL" sz="2400" dirty="0" smtClean="0">
                <a:solidFill>
                  <a:srgbClr val="002060"/>
                </a:solidFill>
              </a:rPr>
              <a:t>ws</a:t>
            </a:r>
            <a:r>
              <a:rPr lang="en-US" sz="2400" dirty="0">
                <a:solidFill>
                  <a:srgbClr val="002060"/>
                </a:solidFill>
              </a:rPr>
              <a:t> and make decisions on running the UK. (Some issues in Scotland,</a:t>
            </a:r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Wales and Northern Ireland are now dealt with by their respective parliaments and assemblies.) There has been a parliament at Westminster since the 13th Century.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89" y="1052736"/>
            <a:ext cx="2304256" cy="12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86969"/>
            <a:ext cx="2664009" cy="133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9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929409" cy="397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164</TotalTime>
  <Words>145</Words>
  <Application>Microsoft Office PowerPoint</Application>
  <PresentationFormat>Pokaz na ekranie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Ekskluzywny</vt:lpstr>
      <vt:lpstr>The British Government</vt:lpstr>
      <vt:lpstr>Who runs the UK?</vt:lpstr>
      <vt:lpstr>Parliamentary democracy</vt:lpstr>
      <vt:lpstr>The British Government</vt:lpstr>
      <vt:lpstr>Prezentacja programu PowerPoint</vt:lpstr>
      <vt:lpstr>Prezentacja programu PowerPoint</vt:lpstr>
      <vt:lpstr>The Palace of Westminster (Houses of Parliament) where the UK Government sits</vt:lpstr>
      <vt:lpstr>Prezentacja programu PowerPoint</vt:lpstr>
      <vt:lpstr>Prezentacja programu PowerPoint</vt:lpstr>
      <vt:lpstr>MADE: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British Government</dc:title>
  <dc:creator>Stanowisko-7</dc:creator>
  <cp:lastModifiedBy>Stanowisko-6</cp:lastModifiedBy>
  <cp:revision>19</cp:revision>
  <dcterms:created xsi:type="dcterms:W3CDTF">2015-03-24T14:21:44Z</dcterms:created>
  <dcterms:modified xsi:type="dcterms:W3CDTF">2015-05-06T12:02:50Z</dcterms:modified>
</cp:coreProperties>
</file>